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483" r:id="rId2"/>
    <p:sldId id="257" r:id="rId3"/>
    <p:sldId id="413" r:id="rId4"/>
    <p:sldId id="469" r:id="rId5"/>
    <p:sldId id="478" r:id="rId6"/>
    <p:sldId id="470" r:id="rId7"/>
    <p:sldId id="471" r:id="rId8"/>
    <p:sldId id="472" r:id="rId9"/>
    <p:sldId id="314" r:id="rId10"/>
    <p:sldId id="315" r:id="rId11"/>
    <p:sldId id="473" r:id="rId12"/>
    <p:sldId id="474" r:id="rId13"/>
    <p:sldId id="475" r:id="rId14"/>
    <p:sldId id="319" r:id="rId15"/>
    <p:sldId id="346" r:id="rId16"/>
    <p:sldId id="476" r:id="rId17"/>
    <p:sldId id="477" r:id="rId18"/>
    <p:sldId id="296" r:id="rId19"/>
    <p:sldId id="481" r:id="rId20"/>
    <p:sldId id="482" r:id="rId21"/>
    <p:sldId id="479" r:id="rId22"/>
    <p:sldId id="295" r:id="rId23"/>
    <p:sldId id="344" r:id="rId24"/>
    <p:sldId id="345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A"/>
    <a:srgbClr val="003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538B83-FC46-47E0-A277-6D0A0B10905D}" v="66" dt="2024-06-25T07:42:00.3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94705"/>
  </p:normalViewPr>
  <p:slideViewPr>
    <p:cSldViewPr snapToGrid="0">
      <p:cViewPr varScale="1">
        <p:scale>
          <a:sx n="49" d="100"/>
          <a:sy n="49" d="100"/>
        </p:scale>
        <p:origin x="3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538E1-83DD-4154-AC3A-0DA093E6FE14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A519E0C-4920-4AE9-B9FB-5D4C55BEB65D}">
      <dgm:prSet/>
      <dgm:spPr/>
      <dgm:t>
        <a:bodyPr/>
        <a:lstStyle/>
        <a:p>
          <a:r>
            <a:rPr lang="tr-TR"/>
            <a:t>İş Akış</a:t>
          </a:r>
          <a:endParaRPr lang="en-US"/>
        </a:p>
      </dgm:t>
    </dgm:pt>
    <dgm:pt modelId="{70935234-F8DB-4DAA-A4D2-9DC1528965F8}" type="parTrans" cxnId="{C6C8C97B-BC6A-40D9-8DB0-E0358F69599B}">
      <dgm:prSet/>
      <dgm:spPr/>
      <dgm:t>
        <a:bodyPr/>
        <a:lstStyle/>
        <a:p>
          <a:endParaRPr lang="en-US"/>
        </a:p>
      </dgm:t>
    </dgm:pt>
    <dgm:pt modelId="{CB7A68AE-AAC7-4661-A13D-E57B5AD18EA9}" type="sibTrans" cxnId="{C6C8C97B-BC6A-40D9-8DB0-E0358F69599B}">
      <dgm:prSet/>
      <dgm:spPr/>
      <dgm:t>
        <a:bodyPr/>
        <a:lstStyle/>
        <a:p>
          <a:endParaRPr lang="en-US"/>
        </a:p>
      </dgm:t>
    </dgm:pt>
    <dgm:pt modelId="{C680209C-D19C-43ED-BDF4-A7A62847D3DA}">
      <dgm:prSet/>
      <dgm:spPr/>
      <dgm:t>
        <a:bodyPr/>
        <a:lstStyle/>
        <a:p>
          <a:r>
            <a:rPr lang="tr-TR"/>
            <a:t>ÖZAK</a:t>
          </a:r>
          <a:endParaRPr lang="en-US"/>
        </a:p>
      </dgm:t>
    </dgm:pt>
    <dgm:pt modelId="{15B716B0-A384-4856-8FFA-199B947DC67A}" type="parTrans" cxnId="{AF048A3E-8389-4413-A13E-345E9C006F46}">
      <dgm:prSet/>
      <dgm:spPr/>
      <dgm:t>
        <a:bodyPr/>
        <a:lstStyle/>
        <a:p>
          <a:endParaRPr lang="en-US"/>
        </a:p>
      </dgm:t>
    </dgm:pt>
    <dgm:pt modelId="{BA7015E3-9651-4E01-92D8-00294972C7CB}" type="sibTrans" cxnId="{AF048A3E-8389-4413-A13E-345E9C006F46}">
      <dgm:prSet/>
      <dgm:spPr/>
      <dgm:t>
        <a:bodyPr/>
        <a:lstStyle/>
        <a:p>
          <a:endParaRPr lang="en-US"/>
        </a:p>
      </dgm:t>
    </dgm:pt>
    <dgm:pt modelId="{A6D32BC7-7E4F-4DA2-97EC-D28E80770558}">
      <dgm:prSet/>
      <dgm:spPr/>
      <dgm:t>
        <a:bodyPr/>
        <a:lstStyle/>
        <a:p>
          <a:r>
            <a:rPr lang="tr-TR"/>
            <a:t>KİDR</a:t>
          </a:r>
          <a:endParaRPr lang="en-US"/>
        </a:p>
      </dgm:t>
    </dgm:pt>
    <dgm:pt modelId="{C8FCD8A6-BDD8-4C05-9080-D75CA80435C9}" type="parTrans" cxnId="{E79FFB0F-7D90-40EC-8A73-AB4DC27FD393}">
      <dgm:prSet/>
      <dgm:spPr/>
      <dgm:t>
        <a:bodyPr/>
        <a:lstStyle/>
        <a:p>
          <a:endParaRPr lang="en-US"/>
        </a:p>
      </dgm:t>
    </dgm:pt>
    <dgm:pt modelId="{6E10ABB5-E324-410E-99CB-5F7FF29FC909}" type="sibTrans" cxnId="{E79FFB0F-7D90-40EC-8A73-AB4DC27FD393}">
      <dgm:prSet/>
      <dgm:spPr/>
      <dgm:t>
        <a:bodyPr/>
        <a:lstStyle/>
        <a:p>
          <a:endParaRPr lang="en-US"/>
        </a:p>
      </dgm:t>
    </dgm:pt>
    <dgm:pt modelId="{21B94055-84F1-4B22-80B7-5A1AA9CB0224}">
      <dgm:prSet/>
      <dgm:spPr/>
      <dgm:t>
        <a:bodyPr/>
        <a:lstStyle/>
        <a:p>
          <a:r>
            <a:rPr lang="tr-TR" dirty="0"/>
            <a:t>Geri Bildirim</a:t>
          </a:r>
          <a:endParaRPr lang="en-US" dirty="0"/>
        </a:p>
      </dgm:t>
    </dgm:pt>
    <dgm:pt modelId="{1762C5FC-35CD-4B4F-BD3D-DF80C22AA5EA}" type="parTrans" cxnId="{F10252AA-4E03-4ECE-B276-96658184F76A}">
      <dgm:prSet/>
      <dgm:spPr/>
      <dgm:t>
        <a:bodyPr/>
        <a:lstStyle/>
        <a:p>
          <a:endParaRPr lang="en-US"/>
        </a:p>
      </dgm:t>
    </dgm:pt>
    <dgm:pt modelId="{D4488DC0-D359-41F2-9215-0AD83B6D34FF}" type="sibTrans" cxnId="{F10252AA-4E03-4ECE-B276-96658184F76A}">
      <dgm:prSet/>
      <dgm:spPr/>
      <dgm:t>
        <a:bodyPr/>
        <a:lstStyle/>
        <a:p>
          <a:endParaRPr lang="en-US"/>
        </a:p>
      </dgm:t>
    </dgm:pt>
    <dgm:pt modelId="{1B697EEA-8DC4-4280-9B01-F9068D842A93}">
      <dgm:prSet/>
      <dgm:spPr/>
      <dgm:t>
        <a:bodyPr/>
        <a:lstStyle/>
        <a:p>
          <a:r>
            <a:rPr lang="tr-TR"/>
            <a:t>Anket</a:t>
          </a:r>
          <a:endParaRPr lang="en-US"/>
        </a:p>
      </dgm:t>
    </dgm:pt>
    <dgm:pt modelId="{E1759908-564D-44EF-A4CE-DC6599D0D502}" type="parTrans" cxnId="{371F49BF-3F14-4501-B625-F8BEEE48827A}">
      <dgm:prSet/>
      <dgm:spPr/>
      <dgm:t>
        <a:bodyPr/>
        <a:lstStyle/>
        <a:p>
          <a:endParaRPr lang="en-US"/>
        </a:p>
      </dgm:t>
    </dgm:pt>
    <dgm:pt modelId="{57028FBE-E206-4447-8DCE-00C7264551CA}" type="sibTrans" cxnId="{371F49BF-3F14-4501-B625-F8BEEE48827A}">
      <dgm:prSet/>
      <dgm:spPr/>
      <dgm:t>
        <a:bodyPr/>
        <a:lstStyle/>
        <a:p>
          <a:endParaRPr lang="en-US"/>
        </a:p>
      </dgm:t>
    </dgm:pt>
    <dgm:pt modelId="{8FCD94F5-2C5F-47D7-8021-F2E1BB4B8F7C}" type="pres">
      <dgm:prSet presAssocID="{71F538E1-83DD-4154-AC3A-0DA093E6FE14}" presName="linear" presStyleCnt="0">
        <dgm:presLayoutVars>
          <dgm:dir/>
          <dgm:animLvl val="lvl"/>
          <dgm:resizeHandles val="exact"/>
        </dgm:presLayoutVars>
      </dgm:prSet>
      <dgm:spPr/>
    </dgm:pt>
    <dgm:pt modelId="{528E7B0F-D47A-4563-933D-1F81BAA384E2}" type="pres">
      <dgm:prSet presAssocID="{2A519E0C-4920-4AE9-B9FB-5D4C55BEB65D}" presName="parentLin" presStyleCnt="0"/>
      <dgm:spPr/>
    </dgm:pt>
    <dgm:pt modelId="{C65D38E5-728F-454B-9650-28D319B59E22}" type="pres">
      <dgm:prSet presAssocID="{2A519E0C-4920-4AE9-B9FB-5D4C55BEB65D}" presName="parentLeftMargin" presStyleLbl="node1" presStyleIdx="0" presStyleCnt="5"/>
      <dgm:spPr/>
    </dgm:pt>
    <dgm:pt modelId="{88E927A5-4156-448B-B23A-6BDAB5348344}" type="pres">
      <dgm:prSet presAssocID="{2A519E0C-4920-4AE9-B9FB-5D4C55BEB65D}" presName="parentText" presStyleLbl="node1" presStyleIdx="0" presStyleCnt="5" custLinFactNeighborY="89514">
        <dgm:presLayoutVars>
          <dgm:chMax val="0"/>
          <dgm:bulletEnabled val="1"/>
        </dgm:presLayoutVars>
      </dgm:prSet>
      <dgm:spPr/>
    </dgm:pt>
    <dgm:pt modelId="{9476A3C2-1124-4553-933A-2DA9E7CBE925}" type="pres">
      <dgm:prSet presAssocID="{2A519E0C-4920-4AE9-B9FB-5D4C55BEB65D}" presName="negativeSpace" presStyleCnt="0"/>
      <dgm:spPr/>
    </dgm:pt>
    <dgm:pt modelId="{C09E2E5F-EC97-4D7B-84AE-89CCE827AE9C}" type="pres">
      <dgm:prSet presAssocID="{2A519E0C-4920-4AE9-B9FB-5D4C55BEB65D}" presName="childText" presStyleLbl="conFgAcc1" presStyleIdx="0" presStyleCnt="5" custLinFactY="83424" custLinFactNeighborY="100000">
        <dgm:presLayoutVars>
          <dgm:bulletEnabled val="1"/>
        </dgm:presLayoutVars>
      </dgm:prSet>
      <dgm:spPr/>
    </dgm:pt>
    <dgm:pt modelId="{8DEA5937-832F-40D2-BD3C-66543AEE8CC8}" type="pres">
      <dgm:prSet presAssocID="{CB7A68AE-AAC7-4661-A13D-E57B5AD18EA9}" presName="spaceBetweenRectangles" presStyleCnt="0"/>
      <dgm:spPr/>
    </dgm:pt>
    <dgm:pt modelId="{7443030A-B2EC-4BD7-B267-EB210AC3D8CF}" type="pres">
      <dgm:prSet presAssocID="{C680209C-D19C-43ED-BDF4-A7A62847D3DA}" presName="parentLin" presStyleCnt="0"/>
      <dgm:spPr/>
    </dgm:pt>
    <dgm:pt modelId="{BA1B6859-32A6-446A-BE87-29E109284ABA}" type="pres">
      <dgm:prSet presAssocID="{C680209C-D19C-43ED-BDF4-A7A62847D3DA}" presName="parentLeftMargin" presStyleLbl="node1" presStyleIdx="0" presStyleCnt="5"/>
      <dgm:spPr/>
    </dgm:pt>
    <dgm:pt modelId="{C9C3D217-6928-48B2-97E9-DD11E2607ECA}" type="pres">
      <dgm:prSet presAssocID="{C680209C-D19C-43ED-BDF4-A7A62847D3DA}" presName="parentText" presStyleLbl="node1" presStyleIdx="1" presStyleCnt="5" custLinFactNeighborY="89514">
        <dgm:presLayoutVars>
          <dgm:chMax val="0"/>
          <dgm:bulletEnabled val="1"/>
        </dgm:presLayoutVars>
      </dgm:prSet>
      <dgm:spPr/>
    </dgm:pt>
    <dgm:pt modelId="{B70B0C07-E169-4971-9A2C-808D94C5AB6F}" type="pres">
      <dgm:prSet presAssocID="{C680209C-D19C-43ED-BDF4-A7A62847D3DA}" presName="negativeSpace" presStyleCnt="0"/>
      <dgm:spPr/>
    </dgm:pt>
    <dgm:pt modelId="{A4948705-649D-40E0-9B30-FC99EC3B930E}" type="pres">
      <dgm:prSet presAssocID="{C680209C-D19C-43ED-BDF4-A7A62847D3DA}" presName="childText" presStyleLbl="conFgAcc1" presStyleIdx="1" presStyleCnt="5" custLinFactY="83424" custLinFactNeighborY="100000">
        <dgm:presLayoutVars>
          <dgm:bulletEnabled val="1"/>
        </dgm:presLayoutVars>
      </dgm:prSet>
      <dgm:spPr/>
    </dgm:pt>
    <dgm:pt modelId="{49BBF234-4AE6-4A99-AB6F-83505B91AF9B}" type="pres">
      <dgm:prSet presAssocID="{BA7015E3-9651-4E01-92D8-00294972C7CB}" presName="spaceBetweenRectangles" presStyleCnt="0"/>
      <dgm:spPr/>
    </dgm:pt>
    <dgm:pt modelId="{7D529182-306B-4491-860B-D9F1C97B0997}" type="pres">
      <dgm:prSet presAssocID="{A6D32BC7-7E4F-4DA2-97EC-D28E80770558}" presName="parentLin" presStyleCnt="0"/>
      <dgm:spPr/>
    </dgm:pt>
    <dgm:pt modelId="{1C5B46CA-9DFE-4C84-8291-5EC9BC217469}" type="pres">
      <dgm:prSet presAssocID="{A6D32BC7-7E4F-4DA2-97EC-D28E80770558}" presName="parentLeftMargin" presStyleLbl="node1" presStyleIdx="1" presStyleCnt="5"/>
      <dgm:spPr/>
    </dgm:pt>
    <dgm:pt modelId="{59511CC5-E685-4C32-911E-C37BED41875F}" type="pres">
      <dgm:prSet presAssocID="{A6D32BC7-7E4F-4DA2-97EC-D28E80770558}" presName="parentText" presStyleLbl="node1" presStyleIdx="2" presStyleCnt="5" custLinFactNeighborY="89514">
        <dgm:presLayoutVars>
          <dgm:chMax val="0"/>
          <dgm:bulletEnabled val="1"/>
        </dgm:presLayoutVars>
      </dgm:prSet>
      <dgm:spPr/>
    </dgm:pt>
    <dgm:pt modelId="{CF319845-BB32-4B3B-B15E-2BCD1A648B15}" type="pres">
      <dgm:prSet presAssocID="{A6D32BC7-7E4F-4DA2-97EC-D28E80770558}" presName="negativeSpace" presStyleCnt="0"/>
      <dgm:spPr/>
    </dgm:pt>
    <dgm:pt modelId="{682E443F-193E-410B-BF8D-1F6EA636C7EB}" type="pres">
      <dgm:prSet presAssocID="{A6D32BC7-7E4F-4DA2-97EC-D28E80770558}" presName="childText" presStyleLbl="conFgAcc1" presStyleIdx="2" presStyleCnt="5" custLinFactY="83424" custLinFactNeighborY="100000">
        <dgm:presLayoutVars>
          <dgm:bulletEnabled val="1"/>
        </dgm:presLayoutVars>
      </dgm:prSet>
      <dgm:spPr/>
    </dgm:pt>
    <dgm:pt modelId="{C519E106-3727-4559-85F8-5E77A99D2B30}" type="pres">
      <dgm:prSet presAssocID="{6E10ABB5-E324-410E-99CB-5F7FF29FC909}" presName="spaceBetweenRectangles" presStyleCnt="0"/>
      <dgm:spPr/>
    </dgm:pt>
    <dgm:pt modelId="{4BDD0206-E858-4680-8032-0D397FDB8A31}" type="pres">
      <dgm:prSet presAssocID="{21B94055-84F1-4B22-80B7-5A1AA9CB0224}" presName="parentLin" presStyleCnt="0"/>
      <dgm:spPr/>
    </dgm:pt>
    <dgm:pt modelId="{C64A4E91-CAFB-4B0A-B53E-F3F7C19D6224}" type="pres">
      <dgm:prSet presAssocID="{21B94055-84F1-4B22-80B7-5A1AA9CB0224}" presName="parentLeftMargin" presStyleLbl="node1" presStyleIdx="2" presStyleCnt="5"/>
      <dgm:spPr/>
    </dgm:pt>
    <dgm:pt modelId="{19AD8A4C-C373-417D-8D86-E06BA9A262A2}" type="pres">
      <dgm:prSet presAssocID="{21B94055-84F1-4B22-80B7-5A1AA9CB0224}" presName="parentText" presStyleLbl="node1" presStyleIdx="3" presStyleCnt="5" custLinFactNeighborX="4425" custLinFactNeighborY="81187">
        <dgm:presLayoutVars>
          <dgm:chMax val="0"/>
          <dgm:bulletEnabled val="1"/>
        </dgm:presLayoutVars>
      </dgm:prSet>
      <dgm:spPr/>
    </dgm:pt>
    <dgm:pt modelId="{2C31684C-2C0D-4D85-AC2A-8622C2D5B04B}" type="pres">
      <dgm:prSet presAssocID="{21B94055-84F1-4B22-80B7-5A1AA9CB0224}" presName="negativeSpace" presStyleCnt="0"/>
      <dgm:spPr/>
    </dgm:pt>
    <dgm:pt modelId="{7B2FC15E-0E53-4B83-A86B-ED4933F08A5D}" type="pres">
      <dgm:prSet presAssocID="{21B94055-84F1-4B22-80B7-5A1AA9CB0224}" presName="childText" presStyleLbl="conFgAcc1" presStyleIdx="3" presStyleCnt="5" custLinFactY="83424" custLinFactNeighborY="100000">
        <dgm:presLayoutVars>
          <dgm:bulletEnabled val="1"/>
        </dgm:presLayoutVars>
      </dgm:prSet>
      <dgm:spPr/>
    </dgm:pt>
    <dgm:pt modelId="{DD9D60B4-AC60-4826-B817-3C96B26F86D4}" type="pres">
      <dgm:prSet presAssocID="{D4488DC0-D359-41F2-9215-0AD83B6D34FF}" presName="spaceBetweenRectangles" presStyleCnt="0"/>
      <dgm:spPr/>
    </dgm:pt>
    <dgm:pt modelId="{089A5979-667D-4A8B-BE67-8112AF608B27}" type="pres">
      <dgm:prSet presAssocID="{1B697EEA-8DC4-4280-9B01-F9068D842A93}" presName="parentLin" presStyleCnt="0"/>
      <dgm:spPr/>
    </dgm:pt>
    <dgm:pt modelId="{61CBE49D-ADBB-48D2-95E4-6BBADA3EEF12}" type="pres">
      <dgm:prSet presAssocID="{1B697EEA-8DC4-4280-9B01-F9068D842A93}" presName="parentLeftMargin" presStyleLbl="node1" presStyleIdx="3" presStyleCnt="5"/>
      <dgm:spPr/>
    </dgm:pt>
    <dgm:pt modelId="{57F1DD06-B9D6-4C3D-B3DD-8F4A951F7EF1}" type="pres">
      <dgm:prSet presAssocID="{1B697EEA-8DC4-4280-9B01-F9068D842A93}" presName="parentText" presStyleLbl="node1" presStyleIdx="4" presStyleCnt="5" custLinFactNeighborX="1" custLinFactNeighborY="78576">
        <dgm:presLayoutVars>
          <dgm:chMax val="0"/>
          <dgm:bulletEnabled val="1"/>
        </dgm:presLayoutVars>
      </dgm:prSet>
      <dgm:spPr/>
    </dgm:pt>
    <dgm:pt modelId="{AD153D0E-7742-4595-9853-11E3147FF50F}" type="pres">
      <dgm:prSet presAssocID="{1B697EEA-8DC4-4280-9B01-F9068D842A93}" presName="negativeSpace" presStyleCnt="0"/>
      <dgm:spPr/>
    </dgm:pt>
    <dgm:pt modelId="{B7354CB3-E46D-40F2-B37E-038841027B01}" type="pres">
      <dgm:prSet presAssocID="{1B697EEA-8DC4-4280-9B01-F9068D842A93}" presName="childText" presStyleLbl="conFgAcc1" presStyleIdx="4" presStyleCnt="5" custLinFactNeighborY="61442">
        <dgm:presLayoutVars>
          <dgm:bulletEnabled val="1"/>
        </dgm:presLayoutVars>
      </dgm:prSet>
      <dgm:spPr/>
    </dgm:pt>
  </dgm:ptLst>
  <dgm:cxnLst>
    <dgm:cxn modelId="{E79FFB0F-7D90-40EC-8A73-AB4DC27FD393}" srcId="{71F538E1-83DD-4154-AC3A-0DA093E6FE14}" destId="{A6D32BC7-7E4F-4DA2-97EC-D28E80770558}" srcOrd="2" destOrd="0" parTransId="{C8FCD8A6-BDD8-4C05-9080-D75CA80435C9}" sibTransId="{6E10ABB5-E324-410E-99CB-5F7FF29FC909}"/>
    <dgm:cxn modelId="{AF048A3E-8389-4413-A13E-345E9C006F46}" srcId="{71F538E1-83DD-4154-AC3A-0DA093E6FE14}" destId="{C680209C-D19C-43ED-BDF4-A7A62847D3DA}" srcOrd="1" destOrd="0" parTransId="{15B716B0-A384-4856-8FFA-199B947DC67A}" sibTransId="{BA7015E3-9651-4E01-92D8-00294972C7CB}"/>
    <dgm:cxn modelId="{C2A2A45C-3B89-4D44-A097-ECA991C6866B}" type="presOf" srcId="{1B697EEA-8DC4-4280-9B01-F9068D842A93}" destId="{61CBE49D-ADBB-48D2-95E4-6BBADA3EEF12}" srcOrd="0" destOrd="0" presId="urn:microsoft.com/office/officeart/2005/8/layout/list1"/>
    <dgm:cxn modelId="{55F84F4B-D0B9-4136-9CE4-26AA51A43A56}" type="presOf" srcId="{21B94055-84F1-4B22-80B7-5A1AA9CB0224}" destId="{19AD8A4C-C373-417D-8D86-E06BA9A262A2}" srcOrd="1" destOrd="0" presId="urn:microsoft.com/office/officeart/2005/8/layout/list1"/>
    <dgm:cxn modelId="{857EFA4B-6297-404C-8BCE-0E538A180C3F}" type="presOf" srcId="{A6D32BC7-7E4F-4DA2-97EC-D28E80770558}" destId="{59511CC5-E685-4C32-911E-C37BED41875F}" srcOrd="1" destOrd="0" presId="urn:microsoft.com/office/officeart/2005/8/layout/list1"/>
    <dgm:cxn modelId="{B7C1B36C-75C8-47A6-BB16-8EE15C29E431}" type="presOf" srcId="{C680209C-D19C-43ED-BDF4-A7A62847D3DA}" destId="{BA1B6859-32A6-446A-BE87-29E109284ABA}" srcOrd="0" destOrd="0" presId="urn:microsoft.com/office/officeart/2005/8/layout/list1"/>
    <dgm:cxn modelId="{BCBD6F56-FF03-4FB0-81A6-C132C2A09F74}" type="presOf" srcId="{71F538E1-83DD-4154-AC3A-0DA093E6FE14}" destId="{8FCD94F5-2C5F-47D7-8021-F2E1BB4B8F7C}" srcOrd="0" destOrd="0" presId="urn:microsoft.com/office/officeart/2005/8/layout/list1"/>
    <dgm:cxn modelId="{C6C8C97B-BC6A-40D9-8DB0-E0358F69599B}" srcId="{71F538E1-83DD-4154-AC3A-0DA093E6FE14}" destId="{2A519E0C-4920-4AE9-B9FB-5D4C55BEB65D}" srcOrd="0" destOrd="0" parTransId="{70935234-F8DB-4DAA-A4D2-9DC1528965F8}" sibTransId="{CB7A68AE-AAC7-4661-A13D-E57B5AD18EA9}"/>
    <dgm:cxn modelId="{6D3C367F-1894-4712-B726-DDEE7A963135}" type="presOf" srcId="{2A519E0C-4920-4AE9-B9FB-5D4C55BEB65D}" destId="{88E927A5-4156-448B-B23A-6BDAB5348344}" srcOrd="1" destOrd="0" presId="urn:microsoft.com/office/officeart/2005/8/layout/list1"/>
    <dgm:cxn modelId="{E804D88E-56C7-4AB9-87AD-032B33D57725}" type="presOf" srcId="{1B697EEA-8DC4-4280-9B01-F9068D842A93}" destId="{57F1DD06-B9D6-4C3D-B3DD-8F4A951F7EF1}" srcOrd="1" destOrd="0" presId="urn:microsoft.com/office/officeart/2005/8/layout/list1"/>
    <dgm:cxn modelId="{851DF08E-1A2D-40D7-B9FC-0E0C099DA651}" type="presOf" srcId="{2A519E0C-4920-4AE9-B9FB-5D4C55BEB65D}" destId="{C65D38E5-728F-454B-9650-28D319B59E22}" srcOrd="0" destOrd="0" presId="urn:microsoft.com/office/officeart/2005/8/layout/list1"/>
    <dgm:cxn modelId="{F10252AA-4E03-4ECE-B276-96658184F76A}" srcId="{71F538E1-83DD-4154-AC3A-0DA093E6FE14}" destId="{21B94055-84F1-4B22-80B7-5A1AA9CB0224}" srcOrd="3" destOrd="0" parTransId="{1762C5FC-35CD-4B4F-BD3D-DF80C22AA5EA}" sibTransId="{D4488DC0-D359-41F2-9215-0AD83B6D34FF}"/>
    <dgm:cxn modelId="{F5A4C6B4-1F76-4267-95CD-04D24D323C63}" type="presOf" srcId="{A6D32BC7-7E4F-4DA2-97EC-D28E80770558}" destId="{1C5B46CA-9DFE-4C84-8291-5EC9BC217469}" srcOrd="0" destOrd="0" presId="urn:microsoft.com/office/officeart/2005/8/layout/list1"/>
    <dgm:cxn modelId="{371F49BF-3F14-4501-B625-F8BEEE48827A}" srcId="{71F538E1-83DD-4154-AC3A-0DA093E6FE14}" destId="{1B697EEA-8DC4-4280-9B01-F9068D842A93}" srcOrd="4" destOrd="0" parTransId="{E1759908-564D-44EF-A4CE-DC6599D0D502}" sibTransId="{57028FBE-E206-4447-8DCE-00C7264551CA}"/>
    <dgm:cxn modelId="{3B85BECE-8BF1-4ED5-8CE8-96FC09069904}" type="presOf" srcId="{21B94055-84F1-4B22-80B7-5A1AA9CB0224}" destId="{C64A4E91-CAFB-4B0A-B53E-F3F7C19D6224}" srcOrd="0" destOrd="0" presId="urn:microsoft.com/office/officeart/2005/8/layout/list1"/>
    <dgm:cxn modelId="{20B9A0F7-C2E0-4ECE-84BA-2C0C4079D13F}" type="presOf" srcId="{C680209C-D19C-43ED-BDF4-A7A62847D3DA}" destId="{C9C3D217-6928-48B2-97E9-DD11E2607ECA}" srcOrd="1" destOrd="0" presId="urn:microsoft.com/office/officeart/2005/8/layout/list1"/>
    <dgm:cxn modelId="{67E37295-33AE-4976-A1D5-60D358D8DA0E}" type="presParOf" srcId="{8FCD94F5-2C5F-47D7-8021-F2E1BB4B8F7C}" destId="{528E7B0F-D47A-4563-933D-1F81BAA384E2}" srcOrd="0" destOrd="0" presId="urn:microsoft.com/office/officeart/2005/8/layout/list1"/>
    <dgm:cxn modelId="{FE499E08-612C-4E15-A300-9DD7B1B58A1D}" type="presParOf" srcId="{528E7B0F-D47A-4563-933D-1F81BAA384E2}" destId="{C65D38E5-728F-454B-9650-28D319B59E22}" srcOrd="0" destOrd="0" presId="urn:microsoft.com/office/officeart/2005/8/layout/list1"/>
    <dgm:cxn modelId="{1A6F5DA7-E88C-418D-A696-123D85C51D09}" type="presParOf" srcId="{528E7B0F-D47A-4563-933D-1F81BAA384E2}" destId="{88E927A5-4156-448B-B23A-6BDAB5348344}" srcOrd="1" destOrd="0" presId="urn:microsoft.com/office/officeart/2005/8/layout/list1"/>
    <dgm:cxn modelId="{BE067FC5-F92E-4FC1-8BE2-D60FDB1D45B6}" type="presParOf" srcId="{8FCD94F5-2C5F-47D7-8021-F2E1BB4B8F7C}" destId="{9476A3C2-1124-4553-933A-2DA9E7CBE925}" srcOrd="1" destOrd="0" presId="urn:microsoft.com/office/officeart/2005/8/layout/list1"/>
    <dgm:cxn modelId="{257D7AAB-FDC3-47CD-BF3C-DD4AD61C3638}" type="presParOf" srcId="{8FCD94F5-2C5F-47D7-8021-F2E1BB4B8F7C}" destId="{C09E2E5F-EC97-4D7B-84AE-89CCE827AE9C}" srcOrd="2" destOrd="0" presId="urn:microsoft.com/office/officeart/2005/8/layout/list1"/>
    <dgm:cxn modelId="{D63D3601-47E9-4F58-BCDF-BBBF971CA59F}" type="presParOf" srcId="{8FCD94F5-2C5F-47D7-8021-F2E1BB4B8F7C}" destId="{8DEA5937-832F-40D2-BD3C-66543AEE8CC8}" srcOrd="3" destOrd="0" presId="urn:microsoft.com/office/officeart/2005/8/layout/list1"/>
    <dgm:cxn modelId="{D5963713-6AA0-4B32-8E82-0A6410FA0DF8}" type="presParOf" srcId="{8FCD94F5-2C5F-47D7-8021-F2E1BB4B8F7C}" destId="{7443030A-B2EC-4BD7-B267-EB210AC3D8CF}" srcOrd="4" destOrd="0" presId="urn:microsoft.com/office/officeart/2005/8/layout/list1"/>
    <dgm:cxn modelId="{742449F2-C68A-4117-B456-D5FFDBBBEE28}" type="presParOf" srcId="{7443030A-B2EC-4BD7-B267-EB210AC3D8CF}" destId="{BA1B6859-32A6-446A-BE87-29E109284ABA}" srcOrd="0" destOrd="0" presId="urn:microsoft.com/office/officeart/2005/8/layout/list1"/>
    <dgm:cxn modelId="{11D3E025-1E01-437A-A288-282E3217343B}" type="presParOf" srcId="{7443030A-B2EC-4BD7-B267-EB210AC3D8CF}" destId="{C9C3D217-6928-48B2-97E9-DD11E2607ECA}" srcOrd="1" destOrd="0" presId="urn:microsoft.com/office/officeart/2005/8/layout/list1"/>
    <dgm:cxn modelId="{2A2E903D-5C57-442F-9D28-31323113378E}" type="presParOf" srcId="{8FCD94F5-2C5F-47D7-8021-F2E1BB4B8F7C}" destId="{B70B0C07-E169-4971-9A2C-808D94C5AB6F}" srcOrd="5" destOrd="0" presId="urn:microsoft.com/office/officeart/2005/8/layout/list1"/>
    <dgm:cxn modelId="{228BA698-DB14-4C0C-A2C4-664FFCB2066F}" type="presParOf" srcId="{8FCD94F5-2C5F-47D7-8021-F2E1BB4B8F7C}" destId="{A4948705-649D-40E0-9B30-FC99EC3B930E}" srcOrd="6" destOrd="0" presId="urn:microsoft.com/office/officeart/2005/8/layout/list1"/>
    <dgm:cxn modelId="{1F26AF30-5400-4597-968C-158E3E39ED81}" type="presParOf" srcId="{8FCD94F5-2C5F-47D7-8021-F2E1BB4B8F7C}" destId="{49BBF234-4AE6-4A99-AB6F-83505B91AF9B}" srcOrd="7" destOrd="0" presId="urn:microsoft.com/office/officeart/2005/8/layout/list1"/>
    <dgm:cxn modelId="{88EF7172-769B-49EB-9C55-FE565853A27D}" type="presParOf" srcId="{8FCD94F5-2C5F-47D7-8021-F2E1BB4B8F7C}" destId="{7D529182-306B-4491-860B-D9F1C97B0997}" srcOrd="8" destOrd="0" presId="urn:microsoft.com/office/officeart/2005/8/layout/list1"/>
    <dgm:cxn modelId="{BDCF7190-9505-49E9-9D1D-CB62EB0A15D7}" type="presParOf" srcId="{7D529182-306B-4491-860B-D9F1C97B0997}" destId="{1C5B46CA-9DFE-4C84-8291-5EC9BC217469}" srcOrd="0" destOrd="0" presId="urn:microsoft.com/office/officeart/2005/8/layout/list1"/>
    <dgm:cxn modelId="{F66B6CBE-D886-4889-AEA5-F5E2B0900649}" type="presParOf" srcId="{7D529182-306B-4491-860B-D9F1C97B0997}" destId="{59511CC5-E685-4C32-911E-C37BED41875F}" srcOrd="1" destOrd="0" presId="urn:microsoft.com/office/officeart/2005/8/layout/list1"/>
    <dgm:cxn modelId="{0A630C6C-0690-4661-AB29-4148A8D8D2AE}" type="presParOf" srcId="{8FCD94F5-2C5F-47D7-8021-F2E1BB4B8F7C}" destId="{CF319845-BB32-4B3B-B15E-2BCD1A648B15}" srcOrd="9" destOrd="0" presId="urn:microsoft.com/office/officeart/2005/8/layout/list1"/>
    <dgm:cxn modelId="{1FC80075-D371-4627-84F2-384FE81556DD}" type="presParOf" srcId="{8FCD94F5-2C5F-47D7-8021-F2E1BB4B8F7C}" destId="{682E443F-193E-410B-BF8D-1F6EA636C7EB}" srcOrd="10" destOrd="0" presId="urn:microsoft.com/office/officeart/2005/8/layout/list1"/>
    <dgm:cxn modelId="{DE005048-2568-4E8B-B900-A22857A0862B}" type="presParOf" srcId="{8FCD94F5-2C5F-47D7-8021-F2E1BB4B8F7C}" destId="{C519E106-3727-4559-85F8-5E77A99D2B30}" srcOrd="11" destOrd="0" presId="urn:microsoft.com/office/officeart/2005/8/layout/list1"/>
    <dgm:cxn modelId="{128EAE39-7C5F-46D0-907C-566E8F2CDA7D}" type="presParOf" srcId="{8FCD94F5-2C5F-47D7-8021-F2E1BB4B8F7C}" destId="{4BDD0206-E858-4680-8032-0D397FDB8A31}" srcOrd="12" destOrd="0" presId="urn:microsoft.com/office/officeart/2005/8/layout/list1"/>
    <dgm:cxn modelId="{6381C433-7385-4565-869D-3DA50E22DFFB}" type="presParOf" srcId="{4BDD0206-E858-4680-8032-0D397FDB8A31}" destId="{C64A4E91-CAFB-4B0A-B53E-F3F7C19D6224}" srcOrd="0" destOrd="0" presId="urn:microsoft.com/office/officeart/2005/8/layout/list1"/>
    <dgm:cxn modelId="{B10C8C3C-121C-4597-AC24-7790937E76FB}" type="presParOf" srcId="{4BDD0206-E858-4680-8032-0D397FDB8A31}" destId="{19AD8A4C-C373-417D-8D86-E06BA9A262A2}" srcOrd="1" destOrd="0" presId="urn:microsoft.com/office/officeart/2005/8/layout/list1"/>
    <dgm:cxn modelId="{3F3B18F9-4511-4F11-8870-CDE819345E91}" type="presParOf" srcId="{8FCD94F5-2C5F-47D7-8021-F2E1BB4B8F7C}" destId="{2C31684C-2C0D-4D85-AC2A-8622C2D5B04B}" srcOrd="13" destOrd="0" presId="urn:microsoft.com/office/officeart/2005/8/layout/list1"/>
    <dgm:cxn modelId="{02D1776D-18C6-465E-A5ED-4076F2B7739D}" type="presParOf" srcId="{8FCD94F5-2C5F-47D7-8021-F2E1BB4B8F7C}" destId="{7B2FC15E-0E53-4B83-A86B-ED4933F08A5D}" srcOrd="14" destOrd="0" presId="urn:microsoft.com/office/officeart/2005/8/layout/list1"/>
    <dgm:cxn modelId="{D9328A8C-F031-4071-9215-EB98FB4C15D7}" type="presParOf" srcId="{8FCD94F5-2C5F-47D7-8021-F2E1BB4B8F7C}" destId="{DD9D60B4-AC60-4826-B817-3C96B26F86D4}" srcOrd="15" destOrd="0" presId="urn:microsoft.com/office/officeart/2005/8/layout/list1"/>
    <dgm:cxn modelId="{696EB9D0-22ED-41A1-81E8-FD21AFBFF2B1}" type="presParOf" srcId="{8FCD94F5-2C5F-47D7-8021-F2E1BB4B8F7C}" destId="{089A5979-667D-4A8B-BE67-8112AF608B27}" srcOrd="16" destOrd="0" presId="urn:microsoft.com/office/officeart/2005/8/layout/list1"/>
    <dgm:cxn modelId="{A253DAEF-550D-4A1B-B431-CB60370DEDA6}" type="presParOf" srcId="{089A5979-667D-4A8B-BE67-8112AF608B27}" destId="{61CBE49D-ADBB-48D2-95E4-6BBADA3EEF12}" srcOrd="0" destOrd="0" presId="urn:microsoft.com/office/officeart/2005/8/layout/list1"/>
    <dgm:cxn modelId="{83262059-C16D-4022-8F02-40CF78FF585B}" type="presParOf" srcId="{089A5979-667D-4A8B-BE67-8112AF608B27}" destId="{57F1DD06-B9D6-4C3D-B3DD-8F4A951F7EF1}" srcOrd="1" destOrd="0" presId="urn:microsoft.com/office/officeart/2005/8/layout/list1"/>
    <dgm:cxn modelId="{51634B4E-22AB-41D9-83A2-88F160ADCF18}" type="presParOf" srcId="{8FCD94F5-2C5F-47D7-8021-F2E1BB4B8F7C}" destId="{AD153D0E-7742-4595-9853-11E3147FF50F}" srcOrd="17" destOrd="0" presId="urn:microsoft.com/office/officeart/2005/8/layout/list1"/>
    <dgm:cxn modelId="{3D6EF1E6-16AF-43F1-86B6-613795E33C7F}" type="presParOf" srcId="{8FCD94F5-2C5F-47D7-8021-F2E1BB4B8F7C}" destId="{B7354CB3-E46D-40F2-B37E-038841027B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624FF4-B667-4864-8E44-A8F4FE2BC14C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8A8FE-D534-4C6E-A830-AC86E0D71ADE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Mevcut Durum 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2023 KİDR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6BB16F-38D6-4B9E-A829-0100B0589698}" type="parTrans" cxnId="{9C93172D-F42F-4420-8366-E35E7673D8BE}">
      <dgm:prSet/>
      <dgm:spPr/>
      <dgm:t>
        <a:bodyPr/>
        <a:lstStyle/>
        <a:p>
          <a:endParaRPr lang="en-US"/>
        </a:p>
      </dgm:t>
    </dgm:pt>
    <dgm:pt modelId="{4240BE2A-0CF4-4951-8122-1A3A9D70BFAC}" type="sibTrans" cxnId="{9C93172D-F42F-4420-8366-E35E7673D8BE}">
      <dgm:prSet/>
      <dgm:spPr/>
      <dgm:t>
        <a:bodyPr/>
        <a:lstStyle/>
        <a:p>
          <a:endParaRPr lang="en-US"/>
        </a:p>
      </dgm:t>
    </dgm:pt>
    <dgm:pt modelId="{82BCE920-783B-4AEF-B4EB-5BAD206B51C8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Hedef 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2024 KİDR ve Tam Akreditasyon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E3B623-B93F-4977-851E-8F9EE92E1A6F}" type="parTrans" cxnId="{4B3B0F55-8589-4D46-94D1-975D9C61A2B4}">
      <dgm:prSet/>
      <dgm:spPr/>
      <dgm:t>
        <a:bodyPr/>
        <a:lstStyle/>
        <a:p>
          <a:endParaRPr lang="en-US"/>
        </a:p>
      </dgm:t>
    </dgm:pt>
    <dgm:pt modelId="{83F1405F-963F-45AB-A8D5-BF0F54577B0D}" type="sibTrans" cxnId="{4B3B0F55-8589-4D46-94D1-975D9C61A2B4}">
      <dgm:prSet/>
      <dgm:spPr/>
      <dgm:t>
        <a:bodyPr/>
        <a:lstStyle/>
        <a:p>
          <a:endParaRPr lang="en-US"/>
        </a:p>
      </dgm:t>
    </dgm:pt>
    <dgm:pt modelId="{00551ECF-3089-4191-A4B5-B0D4E4B16C99}" type="pres">
      <dgm:prSet presAssocID="{38624FF4-B667-4864-8E44-A8F4FE2BC14C}" presName="outerComposite" presStyleCnt="0">
        <dgm:presLayoutVars>
          <dgm:chMax val="5"/>
          <dgm:dir/>
          <dgm:resizeHandles val="exact"/>
        </dgm:presLayoutVars>
      </dgm:prSet>
      <dgm:spPr/>
    </dgm:pt>
    <dgm:pt modelId="{6FC9C165-BBB6-422F-945E-570F55792943}" type="pres">
      <dgm:prSet presAssocID="{38624FF4-B667-4864-8E44-A8F4FE2BC14C}" presName="dummyMaxCanvas" presStyleCnt="0">
        <dgm:presLayoutVars/>
      </dgm:prSet>
      <dgm:spPr/>
    </dgm:pt>
    <dgm:pt modelId="{E2BB2AB1-3966-4BA5-A397-D26FD1619FE3}" type="pres">
      <dgm:prSet presAssocID="{38624FF4-B667-4864-8E44-A8F4FE2BC14C}" presName="TwoNodes_1" presStyleLbl="node1" presStyleIdx="0" presStyleCnt="2">
        <dgm:presLayoutVars>
          <dgm:bulletEnabled val="1"/>
        </dgm:presLayoutVars>
      </dgm:prSet>
      <dgm:spPr/>
    </dgm:pt>
    <dgm:pt modelId="{572B3C11-4BBF-4BA9-AF72-853A2A965213}" type="pres">
      <dgm:prSet presAssocID="{38624FF4-B667-4864-8E44-A8F4FE2BC14C}" presName="TwoNodes_2" presStyleLbl="node1" presStyleIdx="1" presStyleCnt="2">
        <dgm:presLayoutVars>
          <dgm:bulletEnabled val="1"/>
        </dgm:presLayoutVars>
      </dgm:prSet>
      <dgm:spPr/>
    </dgm:pt>
    <dgm:pt modelId="{C27345AA-6369-4ABD-8728-93E004C8C498}" type="pres">
      <dgm:prSet presAssocID="{38624FF4-B667-4864-8E44-A8F4FE2BC14C}" presName="TwoConn_1-2" presStyleLbl="fgAccFollowNode1" presStyleIdx="0" presStyleCnt="1">
        <dgm:presLayoutVars>
          <dgm:bulletEnabled val="1"/>
        </dgm:presLayoutVars>
      </dgm:prSet>
      <dgm:spPr/>
    </dgm:pt>
    <dgm:pt modelId="{05585946-5125-40F5-92F7-7A4DD57CD4C3}" type="pres">
      <dgm:prSet presAssocID="{38624FF4-B667-4864-8E44-A8F4FE2BC14C}" presName="TwoNodes_1_text" presStyleLbl="node1" presStyleIdx="1" presStyleCnt="2">
        <dgm:presLayoutVars>
          <dgm:bulletEnabled val="1"/>
        </dgm:presLayoutVars>
      </dgm:prSet>
      <dgm:spPr/>
    </dgm:pt>
    <dgm:pt modelId="{81BED579-EE4A-4145-9E51-FDEC652AE603}" type="pres">
      <dgm:prSet presAssocID="{38624FF4-B667-4864-8E44-A8F4FE2BC14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B13E124-29BF-42CA-A496-EE083C152ECB}" type="presOf" srcId="{4240BE2A-0CF4-4951-8122-1A3A9D70BFAC}" destId="{C27345AA-6369-4ABD-8728-93E004C8C498}" srcOrd="0" destOrd="0" presId="urn:microsoft.com/office/officeart/2005/8/layout/vProcess5"/>
    <dgm:cxn modelId="{E7280725-DBEA-4529-99DC-6CFAA68E3C83}" type="presOf" srcId="{82BCE920-783B-4AEF-B4EB-5BAD206B51C8}" destId="{572B3C11-4BBF-4BA9-AF72-853A2A965213}" srcOrd="0" destOrd="0" presId="urn:microsoft.com/office/officeart/2005/8/layout/vProcess5"/>
    <dgm:cxn modelId="{9C93172D-F42F-4420-8366-E35E7673D8BE}" srcId="{38624FF4-B667-4864-8E44-A8F4FE2BC14C}" destId="{13D8A8FE-D534-4C6E-A830-AC86E0D71ADE}" srcOrd="0" destOrd="0" parTransId="{5B6BB16F-38D6-4B9E-A829-0100B0589698}" sibTransId="{4240BE2A-0CF4-4951-8122-1A3A9D70BFAC}"/>
    <dgm:cxn modelId="{FB23CA54-E15C-49F0-A171-1FB094844FB8}" type="presOf" srcId="{13D8A8FE-D534-4C6E-A830-AC86E0D71ADE}" destId="{E2BB2AB1-3966-4BA5-A397-D26FD1619FE3}" srcOrd="0" destOrd="0" presId="urn:microsoft.com/office/officeart/2005/8/layout/vProcess5"/>
    <dgm:cxn modelId="{4B3B0F55-8589-4D46-94D1-975D9C61A2B4}" srcId="{38624FF4-B667-4864-8E44-A8F4FE2BC14C}" destId="{82BCE920-783B-4AEF-B4EB-5BAD206B51C8}" srcOrd="1" destOrd="0" parTransId="{A1E3B623-B93F-4977-851E-8F9EE92E1A6F}" sibTransId="{83F1405F-963F-45AB-A8D5-BF0F54577B0D}"/>
    <dgm:cxn modelId="{A977E898-6111-4891-94BB-AE5C6BEF4564}" type="presOf" srcId="{13D8A8FE-D534-4C6E-A830-AC86E0D71ADE}" destId="{05585946-5125-40F5-92F7-7A4DD57CD4C3}" srcOrd="1" destOrd="0" presId="urn:microsoft.com/office/officeart/2005/8/layout/vProcess5"/>
    <dgm:cxn modelId="{2F35EAC1-1D1E-4180-80B7-6B362A61F42B}" type="presOf" srcId="{82BCE920-783B-4AEF-B4EB-5BAD206B51C8}" destId="{81BED579-EE4A-4145-9E51-FDEC652AE603}" srcOrd="1" destOrd="0" presId="urn:microsoft.com/office/officeart/2005/8/layout/vProcess5"/>
    <dgm:cxn modelId="{E5C68FE5-797E-4338-90FF-46B42CB92E3B}" type="presOf" srcId="{38624FF4-B667-4864-8E44-A8F4FE2BC14C}" destId="{00551ECF-3089-4191-A4B5-B0D4E4B16C99}" srcOrd="0" destOrd="0" presId="urn:microsoft.com/office/officeart/2005/8/layout/vProcess5"/>
    <dgm:cxn modelId="{3F47B5A6-AD48-44FB-AD6A-50D0D4796742}" type="presParOf" srcId="{00551ECF-3089-4191-A4B5-B0D4E4B16C99}" destId="{6FC9C165-BBB6-422F-945E-570F55792943}" srcOrd="0" destOrd="0" presId="urn:microsoft.com/office/officeart/2005/8/layout/vProcess5"/>
    <dgm:cxn modelId="{4880CC73-54D3-4086-9ECA-8177A70EE94A}" type="presParOf" srcId="{00551ECF-3089-4191-A4B5-B0D4E4B16C99}" destId="{E2BB2AB1-3966-4BA5-A397-D26FD1619FE3}" srcOrd="1" destOrd="0" presId="urn:microsoft.com/office/officeart/2005/8/layout/vProcess5"/>
    <dgm:cxn modelId="{9FAB4288-2115-4BE9-B078-A21FB7942267}" type="presParOf" srcId="{00551ECF-3089-4191-A4B5-B0D4E4B16C99}" destId="{572B3C11-4BBF-4BA9-AF72-853A2A965213}" srcOrd="2" destOrd="0" presId="urn:microsoft.com/office/officeart/2005/8/layout/vProcess5"/>
    <dgm:cxn modelId="{F43B9797-EB7C-40A7-818F-41A1F2CA072D}" type="presParOf" srcId="{00551ECF-3089-4191-A4B5-B0D4E4B16C99}" destId="{C27345AA-6369-4ABD-8728-93E004C8C498}" srcOrd="3" destOrd="0" presId="urn:microsoft.com/office/officeart/2005/8/layout/vProcess5"/>
    <dgm:cxn modelId="{36B27B4F-774B-494B-AA48-482BFB54BDE5}" type="presParOf" srcId="{00551ECF-3089-4191-A4B5-B0D4E4B16C99}" destId="{05585946-5125-40F5-92F7-7A4DD57CD4C3}" srcOrd="4" destOrd="0" presId="urn:microsoft.com/office/officeart/2005/8/layout/vProcess5"/>
    <dgm:cxn modelId="{9FF51914-0D2A-450D-8B34-DAC61E20E1A1}" type="presParOf" srcId="{00551ECF-3089-4191-A4B5-B0D4E4B16C99}" destId="{81BED579-EE4A-4145-9E51-FDEC652AE60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9346F-7C6F-444E-8CFB-A4048BB82E3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52E53-5C72-41EC-A7A4-F4A644D1E555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Bölüm/Program/DB Öz Değerlendirme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FBD473-6E1C-4FF7-8657-D1478C5F2AAC}" type="parTrans" cxnId="{8FA6AF6C-C35C-446D-B174-73CEDAD480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D10A29-9BE5-4364-83AE-0A8993B808B8}" type="sibTrans" cxnId="{8FA6AF6C-C35C-446D-B174-73CEDAD4807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615E55-C701-43E4-9A19-2717B97D3229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Bölüm/Program/DB Akran Değerlendirme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F56EAE-EC54-4CB9-9EA8-F0DA065DFE2F}" type="parTrans" cxnId="{1279EB57-4F88-4B3A-8D50-567B180EA5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074F1-9043-4516-8CCF-CF94E5252050}" type="sibTrans" cxnId="{1279EB57-4F88-4B3A-8D50-567B180EA56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9F925-847F-483D-97AA-D202F0620370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Fakülte/MYO</a:t>
          </a:r>
          <a:r>
            <a:rPr lang="tr-TR">
              <a:latin typeface="Times New Roman" panose="02020603050405020304" pitchFamily="18" charset="0"/>
              <a:cs typeface="Times New Roman" panose="02020603050405020304" pitchFamily="18" charset="0"/>
            </a:rPr>
            <a:t>/UYGAR/LEE 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Öz Değerlendirme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26AA8-D69B-4B03-84B9-297A743B9707}" type="parTrans" cxnId="{EC47826D-8898-4DC1-8DC0-F1BC0CB8E70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9B6B3-1D88-41CA-9F4A-A56F92D57923}" type="sibTrans" cxnId="{EC47826D-8898-4DC1-8DC0-F1BC0CB8E70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FD582-4469-40D6-8E34-604F198CD766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Fakülte/MYO/UYGAR/LEE Akran Değerlendirme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F02292-5C08-4A6C-8246-1FF42A735E20}" type="parTrans" cxnId="{FC37E1E0-9DF8-4B39-9934-2BD3AF5FFA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5D24C-551E-43E2-A93E-8533D94BF23B}" type="sibTrans" cxnId="{FC37E1E0-9DF8-4B39-9934-2BD3AF5FFA7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829BE-181B-4397-9D74-1870DA8A3EBE}">
      <dgm:prSet/>
      <dgm:spPr/>
      <dgm:t>
        <a:bodyPr/>
        <a:lstStyle/>
        <a:p>
          <a:endParaRPr lang="tr-TR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Gelişmeye Açık Yanların Senato ve Kalite Komisyonu Huzurunda Sunulması, PUKÖ sürecinin takip edilmesi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08EEB-5C5C-4403-BF37-8CD7C2AC8E67}" type="parTrans" cxnId="{9E9BF819-D5C3-42B3-B829-EB722489B1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896BE-122C-45C5-AE1F-E098E34E42B0}" type="sibTrans" cxnId="{9E9BF819-D5C3-42B3-B829-EB722489B1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E817F-7519-4DB3-9FBC-896DABC81CF6}">
      <dgm:prSet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Kurum İç Değerlendirme Raporunun Yazımı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1A4695-9AFF-4604-AC14-6E1E89B5304B}" type="parTrans" cxnId="{9D5001CC-1755-4C3C-BF51-9E4834F8FBA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D5FCCE-000C-4FCE-85CD-2444C0C1016F}" type="sibTrans" cxnId="{9D5001CC-1755-4C3C-BF51-9E4834F8FBA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8DA233-86AE-4872-86B0-0E4A03625AB6}" type="pres">
      <dgm:prSet presAssocID="{1699346F-7C6F-444E-8CFB-A4048BB82E3A}" presName="diagram" presStyleCnt="0">
        <dgm:presLayoutVars>
          <dgm:dir/>
          <dgm:resizeHandles val="exact"/>
        </dgm:presLayoutVars>
      </dgm:prSet>
      <dgm:spPr/>
    </dgm:pt>
    <dgm:pt modelId="{CAFB6185-5FDF-4A44-A099-5FA14ABEDFB2}" type="pres">
      <dgm:prSet presAssocID="{D8C52E53-5C72-41EC-A7A4-F4A644D1E555}" presName="node" presStyleLbl="node1" presStyleIdx="0" presStyleCnt="6">
        <dgm:presLayoutVars>
          <dgm:bulletEnabled val="1"/>
        </dgm:presLayoutVars>
      </dgm:prSet>
      <dgm:spPr/>
    </dgm:pt>
    <dgm:pt modelId="{1AB5CC34-9F32-49EF-A62C-82756F38629B}" type="pres">
      <dgm:prSet presAssocID="{8AD10A29-9BE5-4364-83AE-0A8993B808B8}" presName="sibTrans" presStyleCnt="0"/>
      <dgm:spPr/>
    </dgm:pt>
    <dgm:pt modelId="{67FD66E4-C54E-462F-B889-D7D02A7D45FB}" type="pres">
      <dgm:prSet presAssocID="{D8615E55-C701-43E4-9A19-2717B97D3229}" presName="node" presStyleLbl="node1" presStyleIdx="1" presStyleCnt="6">
        <dgm:presLayoutVars>
          <dgm:bulletEnabled val="1"/>
        </dgm:presLayoutVars>
      </dgm:prSet>
      <dgm:spPr/>
    </dgm:pt>
    <dgm:pt modelId="{B4FB62AF-9EB5-4D99-8146-97FAD21DBD13}" type="pres">
      <dgm:prSet presAssocID="{38D074F1-9043-4516-8CCF-CF94E5252050}" presName="sibTrans" presStyleCnt="0"/>
      <dgm:spPr/>
    </dgm:pt>
    <dgm:pt modelId="{D14CCD94-F919-45E7-B3F0-31D9D3B53E38}" type="pres">
      <dgm:prSet presAssocID="{3369F925-847F-483D-97AA-D202F0620370}" presName="node" presStyleLbl="node1" presStyleIdx="2" presStyleCnt="6">
        <dgm:presLayoutVars>
          <dgm:bulletEnabled val="1"/>
        </dgm:presLayoutVars>
      </dgm:prSet>
      <dgm:spPr/>
    </dgm:pt>
    <dgm:pt modelId="{B39ED7D2-BF3F-494D-AA08-B2B4C54CC15C}" type="pres">
      <dgm:prSet presAssocID="{1A89B6B3-1D88-41CA-9F4A-A56F92D57923}" presName="sibTrans" presStyleCnt="0"/>
      <dgm:spPr/>
    </dgm:pt>
    <dgm:pt modelId="{4F9592EF-4ACA-4015-A609-8D52A2872F31}" type="pres">
      <dgm:prSet presAssocID="{947FD582-4469-40D6-8E34-604F198CD766}" presName="node" presStyleLbl="node1" presStyleIdx="3" presStyleCnt="6">
        <dgm:presLayoutVars>
          <dgm:bulletEnabled val="1"/>
        </dgm:presLayoutVars>
      </dgm:prSet>
      <dgm:spPr/>
    </dgm:pt>
    <dgm:pt modelId="{B4BDEED3-A33C-42E1-B9DA-9366381A8947}" type="pres">
      <dgm:prSet presAssocID="{AF65D24C-551E-43E2-A93E-8533D94BF23B}" presName="sibTrans" presStyleCnt="0"/>
      <dgm:spPr/>
    </dgm:pt>
    <dgm:pt modelId="{4B4DD4F2-0ABC-48B1-BC41-C72792A2CC1C}" type="pres">
      <dgm:prSet presAssocID="{FF1829BE-181B-4397-9D74-1870DA8A3EBE}" presName="node" presStyleLbl="node1" presStyleIdx="4" presStyleCnt="6">
        <dgm:presLayoutVars>
          <dgm:bulletEnabled val="1"/>
        </dgm:presLayoutVars>
      </dgm:prSet>
      <dgm:spPr/>
    </dgm:pt>
    <dgm:pt modelId="{B6ADB720-CF25-4851-8367-B1981BF0FC4B}" type="pres">
      <dgm:prSet presAssocID="{682896BE-122C-45C5-AE1F-E098E34E42B0}" presName="sibTrans" presStyleCnt="0"/>
      <dgm:spPr/>
    </dgm:pt>
    <dgm:pt modelId="{883F2157-8C20-4EDA-9877-1C16A9BEEBAE}" type="pres">
      <dgm:prSet presAssocID="{224E817F-7519-4DB3-9FBC-896DABC81CF6}" presName="node" presStyleLbl="node1" presStyleIdx="5" presStyleCnt="6">
        <dgm:presLayoutVars>
          <dgm:bulletEnabled val="1"/>
        </dgm:presLayoutVars>
      </dgm:prSet>
      <dgm:spPr/>
    </dgm:pt>
  </dgm:ptLst>
  <dgm:cxnLst>
    <dgm:cxn modelId="{D35A3B02-5E34-4498-BD36-FC521CA9B08D}" type="presOf" srcId="{224E817F-7519-4DB3-9FBC-896DABC81CF6}" destId="{883F2157-8C20-4EDA-9877-1C16A9BEEBAE}" srcOrd="0" destOrd="0" presId="urn:microsoft.com/office/officeart/2005/8/layout/default"/>
    <dgm:cxn modelId="{9E9BF819-D5C3-42B3-B829-EB722489B1DA}" srcId="{1699346F-7C6F-444E-8CFB-A4048BB82E3A}" destId="{FF1829BE-181B-4397-9D74-1870DA8A3EBE}" srcOrd="4" destOrd="0" parTransId="{5E508EEB-5C5C-4403-BF37-8CD7C2AC8E67}" sibTransId="{682896BE-122C-45C5-AE1F-E098E34E42B0}"/>
    <dgm:cxn modelId="{87A18227-3A44-482D-A2C6-2AC4B98A6F69}" type="presOf" srcId="{3369F925-847F-483D-97AA-D202F0620370}" destId="{D14CCD94-F919-45E7-B3F0-31D9D3B53E38}" srcOrd="0" destOrd="0" presId="urn:microsoft.com/office/officeart/2005/8/layout/default"/>
    <dgm:cxn modelId="{8FA6AF6C-C35C-446D-B174-73CEDAD4807C}" srcId="{1699346F-7C6F-444E-8CFB-A4048BB82E3A}" destId="{D8C52E53-5C72-41EC-A7A4-F4A644D1E555}" srcOrd="0" destOrd="0" parTransId="{CAFBD473-6E1C-4FF7-8657-D1478C5F2AAC}" sibTransId="{8AD10A29-9BE5-4364-83AE-0A8993B808B8}"/>
    <dgm:cxn modelId="{EC47826D-8898-4DC1-8DC0-F1BC0CB8E70E}" srcId="{1699346F-7C6F-444E-8CFB-A4048BB82E3A}" destId="{3369F925-847F-483D-97AA-D202F0620370}" srcOrd="2" destOrd="0" parTransId="{37C26AA8-D69B-4B03-84B9-297A743B9707}" sibTransId="{1A89B6B3-1D88-41CA-9F4A-A56F92D57923}"/>
    <dgm:cxn modelId="{FDAC3D50-7917-4A76-8C98-61C58A32AB27}" type="presOf" srcId="{947FD582-4469-40D6-8E34-604F198CD766}" destId="{4F9592EF-4ACA-4015-A609-8D52A2872F31}" srcOrd="0" destOrd="0" presId="urn:microsoft.com/office/officeart/2005/8/layout/default"/>
    <dgm:cxn modelId="{5CBC6771-CE66-4144-B103-EC4264511484}" type="presOf" srcId="{D8C52E53-5C72-41EC-A7A4-F4A644D1E555}" destId="{CAFB6185-5FDF-4A44-A099-5FA14ABEDFB2}" srcOrd="0" destOrd="0" presId="urn:microsoft.com/office/officeart/2005/8/layout/default"/>
    <dgm:cxn modelId="{1279EB57-4F88-4B3A-8D50-567B180EA56F}" srcId="{1699346F-7C6F-444E-8CFB-A4048BB82E3A}" destId="{D8615E55-C701-43E4-9A19-2717B97D3229}" srcOrd="1" destOrd="0" parTransId="{45F56EAE-EC54-4CB9-9EA8-F0DA065DFE2F}" sibTransId="{38D074F1-9043-4516-8CCF-CF94E5252050}"/>
    <dgm:cxn modelId="{9240DC9D-4684-4EA9-B0EF-8926181C9E03}" type="presOf" srcId="{D8615E55-C701-43E4-9A19-2717B97D3229}" destId="{67FD66E4-C54E-462F-B889-D7D02A7D45FB}" srcOrd="0" destOrd="0" presId="urn:microsoft.com/office/officeart/2005/8/layout/default"/>
    <dgm:cxn modelId="{F10F22AA-AB8B-4AEF-874F-7DC424D1EB71}" type="presOf" srcId="{1699346F-7C6F-444E-8CFB-A4048BB82E3A}" destId="{F08DA233-86AE-4872-86B0-0E4A03625AB6}" srcOrd="0" destOrd="0" presId="urn:microsoft.com/office/officeart/2005/8/layout/default"/>
    <dgm:cxn modelId="{9D5001CC-1755-4C3C-BF51-9E4834F8FBAD}" srcId="{1699346F-7C6F-444E-8CFB-A4048BB82E3A}" destId="{224E817F-7519-4DB3-9FBC-896DABC81CF6}" srcOrd="5" destOrd="0" parTransId="{4A1A4695-9AFF-4604-AC14-6E1E89B5304B}" sibTransId="{97D5FCCE-000C-4FCE-85CD-2444C0C1016F}"/>
    <dgm:cxn modelId="{FC37E1E0-9DF8-4B39-9934-2BD3AF5FFA70}" srcId="{1699346F-7C6F-444E-8CFB-A4048BB82E3A}" destId="{947FD582-4469-40D6-8E34-604F198CD766}" srcOrd="3" destOrd="0" parTransId="{80F02292-5C08-4A6C-8246-1FF42A735E20}" sibTransId="{AF65D24C-551E-43E2-A93E-8533D94BF23B}"/>
    <dgm:cxn modelId="{A0FA35E3-185D-4421-96B1-E6FE1F475C6E}" type="presOf" srcId="{FF1829BE-181B-4397-9D74-1870DA8A3EBE}" destId="{4B4DD4F2-0ABC-48B1-BC41-C72792A2CC1C}" srcOrd="0" destOrd="0" presId="urn:microsoft.com/office/officeart/2005/8/layout/default"/>
    <dgm:cxn modelId="{2B0FC561-68E4-4902-8090-C665728CF334}" type="presParOf" srcId="{F08DA233-86AE-4872-86B0-0E4A03625AB6}" destId="{CAFB6185-5FDF-4A44-A099-5FA14ABEDFB2}" srcOrd="0" destOrd="0" presId="urn:microsoft.com/office/officeart/2005/8/layout/default"/>
    <dgm:cxn modelId="{7F79C880-EE42-4A17-B0DD-885CE0242E3E}" type="presParOf" srcId="{F08DA233-86AE-4872-86B0-0E4A03625AB6}" destId="{1AB5CC34-9F32-49EF-A62C-82756F38629B}" srcOrd="1" destOrd="0" presId="urn:microsoft.com/office/officeart/2005/8/layout/default"/>
    <dgm:cxn modelId="{A18EB04C-2467-4171-9F97-AECC43027491}" type="presParOf" srcId="{F08DA233-86AE-4872-86B0-0E4A03625AB6}" destId="{67FD66E4-C54E-462F-B889-D7D02A7D45FB}" srcOrd="2" destOrd="0" presId="urn:microsoft.com/office/officeart/2005/8/layout/default"/>
    <dgm:cxn modelId="{71B1850F-7E50-45B7-964A-53B846905440}" type="presParOf" srcId="{F08DA233-86AE-4872-86B0-0E4A03625AB6}" destId="{B4FB62AF-9EB5-4D99-8146-97FAD21DBD13}" srcOrd="3" destOrd="0" presId="urn:microsoft.com/office/officeart/2005/8/layout/default"/>
    <dgm:cxn modelId="{CCB7D204-D038-40F5-8B0F-F9C64779E3BB}" type="presParOf" srcId="{F08DA233-86AE-4872-86B0-0E4A03625AB6}" destId="{D14CCD94-F919-45E7-B3F0-31D9D3B53E38}" srcOrd="4" destOrd="0" presId="urn:microsoft.com/office/officeart/2005/8/layout/default"/>
    <dgm:cxn modelId="{018B2D5F-FD30-4389-81A9-1DDE89C33592}" type="presParOf" srcId="{F08DA233-86AE-4872-86B0-0E4A03625AB6}" destId="{B39ED7D2-BF3F-494D-AA08-B2B4C54CC15C}" srcOrd="5" destOrd="0" presId="urn:microsoft.com/office/officeart/2005/8/layout/default"/>
    <dgm:cxn modelId="{8441915C-EF52-49EC-87D0-A1A0B64AF2F6}" type="presParOf" srcId="{F08DA233-86AE-4872-86B0-0E4A03625AB6}" destId="{4F9592EF-4ACA-4015-A609-8D52A2872F31}" srcOrd="6" destOrd="0" presId="urn:microsoft.com/office/officeart/2005/8/layout/default"/>
    <dgm:cxn modelId="{F215629D-F13C-4BBF-B607-0413B7673A6F}" type="presParOf" srcId="{F08DA233-86AE-4872-86B0-0E4A03625AB6}" destId="{B4BDEED3-A33C-42E1-B9DA-9366381A8947}" srcOrd="7" destOrd="0" presId="urn:microsoft.com/office/officeart/2005/8/layout/default"/>
    <dgm:cxn modelId="{44112B95-D984-4D85-AB62-C1953462AD61}" type="presParOf" srcId="{F08DA233-86AE-4872-86B0-0E4A03625AB6}" destId="{4B4DD4F2-0ABC-48B1-BC41-C72792A2CC1C}" srcOrd="8" destOrd="0" presId="urn:microsoft.com/office/officeart/2005/8/layout/default"/>
    <dgm:cxn modelId="{D21C4022-1289-4BFB-A74F-A24B7282E942}" type="presParOf" srcId="{F08DA233-86AE-4872-86B0-0E4A03625AB6}" destId="{B6ADB720-CF25-4851-8367-B1981BF0FC4B}" srcOrd="9" destOrd="0" presId="urn:microsoft.com/office/officeart/2005/8/layout/default"/>
    <dgm:cxn modelId="{4D9B2F85-5B8F-43FE-A46D-1918581F0134}" type="presParOf" srcId="{F08DA233-86AE-4872-86B0-0E4A03625AB6}" destId="{883F2157-8C20-4EDA-9877-1C16A9BEEBA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7FD0B3-3FFE-40B2-8B18-3CB3D5989469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0F10859A-9DB0-45D2-807C-A454831FE78C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Kurum iç değerlendirme çalışmalarının en önemli çıktısıdır.</a:t>
          </a:r>
        </a:p>
      </dgm:t>
    </dgm:pt>
    <dgm:pt modelId="{DE555B9C-810E-47DF-A014-FAF6B45C73F6}" type="parTrans" cxnId="{A288FAED-B20E-4A6C-A284-93ABAAF76425}">
      <dgm:prSet/>
      <dgm:spPr/>
      <dgm:t>
        <a:bodyPr/>
        <a:lstStyle/>
        <a:p>
          <a:endParaRPr lang="tr-T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FD465-6BDC-4833-9D25-6606B6544A09}" type="sibTrans" cxnId="{A288FAED-B20E-4A6C-A284-93ABAAF76425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C53DB-CA0D-4BF2-A884-F27B1B20C0EF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Olgunluk düzeyi yüksek bir ÖDR, ancak yıl içerisinde etkin ve etkili iç kalite güvence çalışmalarının gerçekleşmesi ile mümkündür. </a:t>
          </a:r>
        </a:p>
      </dgm:t>
    </dgm:pt>
    <dgm:pt modelId="{D4C8180D-EC6C-4F56-8C23-B8C4599525B3}" type="parTrans" cxnId="{60E27533-6B24-4ABB-87D1-757EB7480F96}">
      <dgm:prSet/>
      <dgm:spPr/>
      <dgm:t>
        <a:bodyPr/>
        <a:lstStyle/>
        <a:p>
          <a:endParaRPr lang="tr-T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7A9C0-F699-4B65-A5AE-CDB1CCECA922}" type="sibTrans" cxnId="{60E27533-6B24-4ABB-87D1-757EB7480F96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0B631-7F84-429F-9AC9-D38379981D4D}">
      <dgm:prSet phldrT="[Metin]"/>
      <dgm:spPr/>
      <dgm:t>
        <a:bodyPr/>
        <a:lstStyle/>
        <a:p>
          <a:r>
            <a:rPr lang="tr-TR">
              <a:latin typeface="Times New Roman" panose="02020603050405020304" pitchFamily="18" charset="0"/>
              <a:cs typeface="Times New Roman" panose="02020603050405020304" pitchFamily="18" charset="0"/>
            </a:rPr>
            <a:t>Akran Değerlendirme süreci birimin ÖDR’si üzerine yapılandırılmaktadır.</a:t>
          </a:r>
        </a:p>
      </dgm:t>
    </dgm:pt>
    <dgm:pt modelId="{EB75BAA1-7531-45B3-8ACC-7143B9F3D3FC}" type="parTrans" cxnId="{4ADE1CD8-837E-47A7-80F4-373330B86C8C}">
      <dgm:prSet/>
      <dgm:spPr/>
      <dgm:t>
        <a:bodyPr/>
        <a:lstStyle/>
        <a:p>
          <a:endParaRPr lang="tr-T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4C8EF1-FC94-4627-B5E5-47C0A20E9813}" type="sibTrans" cxnId="{4ADE1CD8-837E-47A7-80F4-373330B86C8C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9BC51B-2723-49D6-8389-7D0668AE0291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Önceki yıllarda yazılan </a:t>
          </a:r>
          <a:r>
            <a:rPr lang="tr-TR" dirty="0" err="1">
              <a:latin typeface="Times New Roman" panose="02020603050405020304" pitchFamily="18" charset="0"/>
              <a:cs typeface="Times New Roman" panose="02020603050405020304" pitchFamily="18" charset="0"/>
            </a:rPr>
            <a:t>ÖDR’ler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ve </a:t>
          </a:r>
          <a:r>
            <a:rPr lang="tr-TR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ADR’ler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irdelenmeli ve dikkate alınmalıdır.</a:t>
          </a:r>
        </a:p>
      </dgm:t>
    </dgm:pt>
    <dgm:pt modelId="{1091D9A2-DD09-4A88-85C4-AE714E6BC4BE}" type="parTrans" cxnId="{23D6BD99-5AA4-4B27-A5A7-AFD0A5906E0C}">
      <dgm:prSet/>
      <dgm:spPr/>
      <dgm:t>
        <a:bodyPr/>
        <a:lstStyle/>
        <a:p>
          <a:endParaRPr lang="tr-T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D68C7-DA77-4554-81FD-C0BC48A4E405}" type="sibTrans" cxnId="{23D6BD99-5AA4-4B27-A5A7-AFD0A5906E0C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7E3D7-5AE8-4FB0-A567-B68696F58E34}">
      <dgm:prSet phldrT="[Metin]"/>
      <dgm:spPr/>
      <dgm:t>
        <a:bodyPr/>
        <a:lstStyle/>
        <a:p>
          <a:r>
            <a:rPr lang="tr-TR" dirty="0" err="1">
              <a:latin typeface="Times New Roman" panose="02020603050405020304" pitchFamily="18" charset="0"/>
              <a:cs typeface="Times New Roman" panose="02020603050405020304" pitchFamily="18" charset="0"/>
            </a:rPr>
            <a:t>ÖDR’ler</a:t>
          </a:r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 Birim Kalite Komisyonlarının en değerli eseridir.</a:t>
          </a:r>
        </a:p>
      </dgm:t>
    </dgm:pt>
    <dgm:pt modelId="{2A97F966-C0B0-4408-B4A0-A3DED0ED8E6C}" type="parTrans" cxnId="{A753D7BC-A338-4EB2-A7EB-D4A803B92581}">
      <dgm:prSet/>
      <dgm:spPr/>
      <dgm:t>
        <a:bodyPr/>
        <a:lstStyle/>
        <a:p>
          <a:endParaRPr lang="tr-TR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9EBCC7-664A-4B7B-965D-143AFAEDB1FF}" type="sibTrans" cxnId="{A753D7BC-A338-4EB2-A7EB-D4A803B92581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8ED2C-4427-41BD-AD3A-AD12788889A6}">
      <dgm:prSet phldrT="[Metin]"/>
      <dgm:spPr/>
      <dgm:t>
        <a:bodyPr/>
        <a:lstStyle/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Daha Kaliteli ÖDR/ADR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Daha kaliteli KİDR demektir.</a:t>
          </a:r>
        </a:p>
        <a:p>
          <a:r>
            <a:rPr lang="tr-TR" dirty="0">
              <a:latin typeface="Times New Roman" panose="02020603050405020304" pitchFamily="18" charset="0"/>
              <a:cs typeface="Times New Roman" panose="02020603050405020304" pitchFamily="18" charset="0"/>
            </a:rPr>
            <a:t>KİDR iyi olursa Tam Akreditasyon mümkündür. </a:t>
          </a:r>
        </a:p>
      </dgm:t>
    </dgm:pt>
    <dgm:pt modelId="{2CE395F8-EED4-4AFE-AF70-A41F0EE26F02}" type="parTrans" cxnId="{A4599CAC-A38C-47D9-B0E9-75166F2B7C22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E5B12-C728-45C8-A555-387A5B8A946F}" type="sibTrans" cxnId="{A4599CAC-A38C-47D9-B0E9-75166F2B7C22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DEDB9-F329-44C8-AB9A-B49746BFD4FD}" type="pres">
      <dgm:prSet presAssocID="{987FD0B3-3FFE-40B2-8B18-3CB3D5989469}" presName="diagram" presStyleCnt="0">
        <dgm:presLayoutVars>
          <dgm:dir/>
          <dgm:resizeHandles val="exact"/>
        </dgm:presLayoutVars>
      </dgm:prSet>
      <dgm:spPr/>
    </dgm:pt>
    <dgm:pt modelId="{7B279B88-53B4-4AF9-880B-64585485E52A}" type="pres">
      <dgm:prSet presAssocID="{0F10859A-9DB0-45D2-807C-A454831FE78C}" presName="node" presStyleLbl="node1" presStyleIdx="0" presStyleCnt="6">
        <dgm:presLayoutVars>
          <dgm:bulletEnabled val="1"/>
        </dgm:presLayoutVars>
      </dgm:prSet>
      <dgm:spPr/>
    </dgm:pt>
    <dgm:pt modelId="{B29C7CD1-5CF8-4AD5-B080-D18CCB74517C}" type="pres">
      <dgm:prSet presAssocID="{882FD465-6BDC-4833-9D25-6606B6544A09}" presName="sibTrans" presStyleCnt="0"/>
      <dgm:spPr/>
    </dgm:pt>
    <dgm:pt modelId="{52684E28-606D-4935-BF18-04F6BDDC6986}" type="pres">
      <dgm:prSet presAssocID="{650C53DB-CA0D-4BF2-A884-F27B1B20C0EF}" presName="node" presStyleLbl="node1" presStyleIdx="1" presStyleCnt="6" custLinFactX="2262" custLinFactNeighborX="100000" custLinFactNeighborY="2781">
        <dgm:presLayoutVars>
          <dgm:bulletEnabled val="1"/>
        </dgm:presLayoutVars>
      </dgm:prSet>
      <dgm:spPr/>
    </dgm:pt>
    <dgm:pt modelId="{A4F4AAEE-CE36-4DF6-BE8C-A6430533AC28}" type="pres">
      <dgm:prSet presAssocID="{AAC7A9C0-F699-4B65-A5AE-CDB1CCECA922}" presName="sibTrans" presStyleCnt="0"/>
      <dgm:spPr/>
    </dgm:pt>
    <dgm:pt modelId="{3B7A3CCA-DB21-4CEF-B4EB-925EB38D537F}" type="pres">
      <dgm:prSet presAssocID="{17B0B631-7F84-429F-9AC9-D38379981D4D}" presName="node" presStyleLbl="node1" presStyleIdx="2" presStyleCnt="6" custLinFactX="-13588" custLinFactY="19923" custLinFactNeighborX="-100000" custLinFactNeighborY="100000">
        <dgm:presLayoutVars>
          <dgm:bulletEnabled val="1"/>
        </dgm:presLayoutVars>
      </dgm:prSet>
      <dgm:spPr/>
    </dgm:pt>
    <dgm:pt modelId="{B456562B-C45F-46EB-A562-3E745D408AC6}" type="pres">
      <dgm:prSet presAssocID="{EC4C8EF1-FC94-4627-B5E5-47C0A20E9813}" presName="sibTrans" presStyleCnt="0"/>
      <dgm:spPr/>
    </dgm:pt>
    <dgm:pt modelId="{04DA0D5F-EEC0-4120-BC9B-3A7D61157409}" type="pres">
      <dgm:prSet presAssocID="{F19BC51B-2723-49D6-8389-7D0668AE0291}" presName="node" presStyleLbl="node1" presStyleIdx="3" presStyleCnt="6" custLinFactNeighborX="-58627">
        <dgm:presLayoutVars>
          <dgm:bulletEnabled val="1"/>
        </dgm:presLayoutVars>
      </dgm:prSet>
      <dgm:spPr/>
    </dgm:pt>
    <dgm:pt modelId="{7E4FE672-A3A3-4AB3-801F-E436723A3716}" type="pres">
      <dgm:prSet presAssocID="{8C3D68C7-DA77-4554-81FD-C0BC48A4E405}" presName="sibTrans" presStyleCnt="0"/>
      <dgm:spPr/>
    </dgm:pt>
    <dgm:pt modelId="{19DBB83C-FB2C-4AE3-BB7F-31BFA15EBCCF}" type="pres">
      <dgm:prSet presAssocID="{C837E3D7-5AE8-4FB0-A567-B68696F58E34}" presName="node" presStyleLbl="node1" presStyleIdx="4" presStyleCnt="6" custLinFactY="-14920" custLinFactNeighborX="-3688" custLinFactNeighborY="-100000">
        <dgm:presLayoutVars>
          <dgm:bulletEnabled val="1"/>
        </dgm:presLayoutVars>
      </dgm:prSet>
      <dgm:spPr/>
    </dgm:pt>
    <dgm:pt modelId="{BF59B8F0-A2DA-47DC-A0C5-E2BB5CC348DE}" type="pres">
      <dgm:prSet presAssocID="{A79EBCC7-664A-4B7B-965D-143AFAEDB1FF}" presName="sibTrans" presStyleCnt="0"/>
      <dgm:spPr/>
    </dgm:pt>
    <dgm:pt modelId="{4499AFC4-34E8-4040-81FA-246F260245D7}" type="pres">
      <dgm:prSet presAssocID="{B248ED2C-4427-41BD-AD3A-AD12788889A6}" presName="node" presStyleLbl="node1" presStyleIdx="5" presStyleCnt="6" custLinFactNeighborX="-7328" custLinFactNeighborY="4997">
        <dgm:presLayoutVars>
          <dgm:bulletEnabled val="1"/>
        </dgm:presLayoutVars>
      </dgm:prSet>
      <dgm:spPr/>
    </dgm:pt>
  </dgm:ptLst>
  <dgm:cxnLst>
    <dgm:cxn modelId="{025FC828-C772-44C4-9C0A-A69F577D6615}" type="presOf" srcId="{F19BC51B-2723-49D6-8389-7D0668AE0291}" destId="{04DA0D5F-EEC0-4120-BC9B-3A7D61157409}" srcOrd="0" destOrd="0" presId="urn:microsoft.com/office/officeart/2005/8/layout/default"/>
    <dgm:cxn modelId="{60E27533-6B24-4ABB-87D1-757EB7480F96}" srcId="{987FD0B3-3FFE-40B2-8B18-3CB3D5989469}" destId="{650C53DB-CA0D-4BF2-A884-F27B1B20C0EF}" srcOrd="1" destOrd="0" parTransId="{D4C8180D-EC6C-4F56-8C23-B8C4599525B3}" sibTransId="{AAC7A9C0-F699-4B65-A5AE-CDB1CCECA922}"/>
    <dgm:cxn modelId="{4C0EF474-41D1-4DE9-8DC0-2061479BD7F6}" type="presOf" srcId="{0F10859A-9DB0-45D2-807C-A454831FE78C}" destId="{7B279B88-53B4-4AF9-880B-64585485E52A}" srcOrd="0" destOrd="0" presId="urn:microsoft.com/office/officeart/2005/8/layout/default"/>
    <dgm:cxn modelId="{050BFC90-B2B1-4C4C-B241-FCDF056D320A}" type="presOf" srcId="{C837E3D7-5AE8-4FB0-A567-B68696F58E34}" destId="{19DBB83C-FB2C-4AE3-BB7F-31BFA15EBCCF}" srcOrd="0" destOrd="0" presId="urn:microsoft.com/office/officeart/2005/8/layout/default"/>
    <dgm:cxn modelId="{CCA84897-B432-489A-A95F-40B722393ADD}" type="presOf" srcId="{17B0B631-7F84-429F-9AC9-D38379981D4D}" destId="{3B7A3CCA-DB21-4CEF-B4EB-925EB38D537F}" srcOrd="0" destOrd="0" presId="urn:microsoft.com/office/officeart/2005/8/layout/default"/>
    <dgm:cxn modelId="{23D6BD99-5AA4-4B27-A5A7-AFD0A5906E0C}" srcId="{987FD0B3-3FFE-40B2-8B18-3CB3D5989469}" destId="{F19BC51B-2723-49D6-8389-7D0668AE0291}" srcOrd="3" destOrd="0" parTransId="{1091D9A2-DD09-4A88-85C4-AE714E6BC4BE}" sibTransId="{8C3D68C7-DA77-4554-81FD-C0BC48A4E405}"/>
    <dgm:cxn modelId="{A4599CAC-A38C-47D9-B0E9-75166F2B7C22}" srcId="{987FD0B3-3FFE-40B2-8B18-3CB3D5989469}" destId="{B248ED2C-4427-41BD-AD3A-AD12788889A6}" srcOrd="5" destOrd="0" parTransId="{2CE395F8-EED4-4AFE-AF70-A41F0EE26F02}" sibTransId="{F98E5B12-C728-45C8-A555-387A5B8A946F}"/>
    <dgm:cxn modelId="{A753D7BC-A338-4EB2-A7EB-D4A803B92581}" srcId="{987FD0B3-3FFE-40B2-8B18-3CB3D5989469}" destId="{C837E3D7-5AE8-4FB0-A567-B68696F58E34}" srcOrd="4" destOrd="0" parTransId="{2A97F966-C0B0-4408-B4A0-A3DED0ED8E6C}" sibTransId="{A79EBCC7-664A-4B7B-965D-143AFAEDB1FF}"/>
    <dgm:cxn modelId="{FC71B8C9-D299-4F1E-BEC5-538889C239BB}" type="presOf" srcId="{987FD0B3-3FFE-40B2-8B18-3CB3D5989469}" destId="{679DEDB9-F329-44C8-AB9A-B49746BFD4FD}" srcOrd="0" destOrd="0" presId="urn:microsoft.com/office/officeart/2005/8/layout/default"/>
    <dgm:cxn modelId="{4ADE1CD8-837E-47A7-80F4-373330B86C8C}" srcId="{987FD0B3-3FFE-40B2-8B18-3CB3D5989469}" destId="{17B0B631-7F84-429F-9AC9-D38379981D4D}" srcOrd="2" destOrd="0" parTransId="{EB75BAA1-7531-45B3-8ACC-7143B9F3D3FC}" sibTransId="{EC4C8EF1-FC94-4627-B5E5-47C0A20E9813}"/>
    <dgm:cxn modelId="{434D41EC-A591-4060-9B0B-1650CCB2E56A}" type="presOf" srcId="{650C53DB-CA0D-4BF2-A884-F27B1B20C0EF}" destId="{52684E28-606D-4935-BF18-04F6BDDC6986}" srcOrd="0" destOrd="0" presId="urn:microsoft.com/office/officeart/2005/8/layout/default"/>
    <dgm:cxn modelId="{A288FAED-B20E-4A6C-A284-93ABAAF76425}" srcId="{987FD0B3-3FFE-40B2-8B18-3CB3D5989469}" destId="{0F10859A-9DB0-45D2-807C-A454831FE78C}" srcOrd="0" destOrd="0" parTransId="{DE555B9C-810E-47DF-A014-FAF6B45C73F6}" sibTransId="{882FD465-6BDC-4833-9D25-6606B6544A09}"/>
    <dgm:cxn modelId="{52D8ECEE-A176-45B8-ADA4-1DEE855B27AC}" type="presOf" srcId="{B248ED2C-4427-41BD-AD3A-AD12788889A6}" destId="{4499AFC4-34E8-4040-81FA-246F260245D7}" srcOrd="0" destOrd="0" presId="urn:microsoft.com/office/officeart/2005/8/layout/default"/>
    <dgm:cxn modelId="{7E554A5B-E141-4A96-9E70-0A5167AC043C}" type="presParOf" srcId="{679DEDB9-F329-44C8-AB9A-B49746BFD4FD}" destId="{7B279B88-53B4-4AF9-880B-64585485E52A}" srcOrd="0" destOrd="0" presId="urn:microsoft.com/office/officeart/2005/8/layout/default"/>
    <dgm:cxn modelId="{F22FE327-13FC-47E6-8DC3-CC8FE367029B}" type="presParOf" srcId="{679DEDB9-F329-44C8-AB9A-B49746BFD4FD}" destId="{B29C7CD1-5CF8-4AD5-B080-D18CCB74517C}" srcOrd="1" destOrd="0" presId="urn:microsoft.com/office/officeart/2005/8/layout/default"/>
    <dgm:cxn modelId="{7C9C29FF-5C1C-4BA7-878D-DB420236373E}" type="presParOf" srcId="{679DEDB9-F329-44C8-AB9A-B49746BFD4FD}" destId="{52684E28-606D-4935-BF18-04F6BDDC6986}" srcOrd="2" destOrd="0" presId="urn:microsoft.com/office/officeart/2005/8/layout/default"/>
    <dgm:cxn modelId="{B11E6501-9D84-42C2-A531-7C6615526D87}" type="presParOf" srcId="{679DEDB9-F329-44C8-AB9A-B49746BFD4FD}" destId="{A4F4AAEE-CE36-4DF6-BE8C-A6430533AC28}" srcOrd="3" destOrd="0" presId="urn:microsoft.com/office/officeart/2005/8/layout/default"/>
    <dgm:cxn modelId="{13EAA257-BFF9-455B-A086-966277644452}" type="presParOf" srcId="{679DEDB9-F329-44C8-AB9A-B49746BFD4FD}" destId="{3B7A3CCA-DB21-4CEF-B4EB-925EB38D537F}" srcOrd="4" destOrd="0" presId="urn:microsoft.com/office/officeart/2005/8/layout/default"/>
    <dgm:cxn modelId="{6064FF62-A002-46A5-AF54-D11C3567FCBE}" type="presParOf" srcId="{679DEDB9-F329-44C8-AB9A-B49746BFD4FD}" destId="{B456562B-C45F-46EB-A562-3E745D408AC6}" srcOrd="5" destOrd="0" presId="urn:microsoft.com/office/officeart/2005/8/layout/default"/>
    <dgm:cxn modelId="{00D4E31C-B740-48BC-89DF-27D85DFCB2B7}" type="presParOf" srcId="{679DEDB9-F329-44C8-AB9A-B49746BFD4FD}" destId="{04DA0D5F-EEC0-4120-BC9B-3A7D61157409}" srcOrd="6" destOrd="0" presId="urn:microsoft.com/office/officeart/2005/8/layout/default"/>
    <dgm:cxn modelId="{3E9E54C4-99CE-4B15-BFDA-84C418012090}" type="presParOf" srcId="{679DEDB9-F329-44C8-AB9A-B49746BFD4FD}" destId="{7E4FE672-A3A3-4AB3-801F-E436723A3716}" srcOrd="7" destOrd="0" presId="urn:microsoft.com/office/officeart/2005/8/layout/default"/>
    <dgm:cxn modelId="{1510743E-9302-4143-8E5F-FCF8E75950EE}" type="presParOf" srcId="{679DEDB9-F329-44C8-AB9A-B49746BFD4FD}" destId="{19DBB83C-FB2C-4AE3-BB7F-31BFA15EBCCF}" srcOrd="8" destOrd="0" presId="urn:microsoft.com/office/officeart/2005/8/layout/default"/>
    <dgm:cxn modelId="{AF7F9CA5-F57B-41BC-85B6-0168D1925365}" type="presParOf" srcId="{679DEDB9-F329-44C8-AB9A-B49746BFD4FD}" destId="{BF59B8F0-A2DA-47DC-A0C5-E2BB5CC348DE}" srcOrd="9" destOrd="0" presId="urn:microsoft.com/office/officeart/2005/8/layout/default"/>
    <dgm:cxn modelId="{85F1FBBF-BEFE-4166-8EC0-E476EE3B950B}" type="presParOf" srcId="{679DEDB9-F329-44C8-AB9A-B49746BFD4FD}" destId="{4499AFC4-34E8-4040-81FA-246F260245D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880819-28B0-413F-8290-C3A96BFB06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03D9E2B-54E0-41C7-8AFC-2FE595405148}">
      <dgm:prSet phldrT="[Metin]" custT="1"/>
      <dgm:spPr/>
      <dgm:t>
        <a:bodyPr/>
        <a:lstStyle/>
        <a:p>
          <a:r>
            <a:rPr lang="tr-TR" sz="2400" b="1" dirty="0"/>
            <a:t>√</a:t>
          </a:r>
        </a:p>
      </dgm:t>
    </dgm:pt>
    <dgm:pt modelId="{B2555454-8570-43AE-9C34-9980C9AF6A8E}" type="parTrans" cxnId="{98FE2521-CF44-4072-8229-4E553FF51258}">
      <dgm:prSet/>
      <dgm:spPr/>
      <dgm:t>
        <a:bodyPr/>
        <a:lstStyle/>
        <a:p>
          <a:endParaRPr lang="tr-TR"/>
        </a:p>
      </dgm:t>
    </dgm:pt>
    <dgm:pt modelId="{A16F4B2D-49F6-493C-BD8A-5CA62D7008C6}" type="sibTrans" cxnId="{98FE2521-CF44-4072-8229-4E553FF51258}">
      <dgm:prSet/>
      <dgm:spPr/>
      <dgm:t>
        <a:bodyPr/>
        <a:lstStyle/>
        <a:p>
          <a:endParaRPr lang="tr-TR"/>
        </a:p>
      </dgm:t>
    </dgm:pt>
    <dgm:pt modelId="{4ADC3D6B-209C-4779-97F0-2FAD337C509B}">
      <dgm:prSet phldrT="[Metin]"/>
      <dgm:spPr/>
      <dgm:t>
        <a:bodyPr/>
        <a:lstStyle/>
        <a:p>
          <a:r>
            <a:rPr lang="tr-TR" dirty="0"/>
            <a:t>Uygulamanın tüm birimi kapsaması.</a:t>
          </a:r>
        </a:p>
      </dgm:t>
    </dgm:pt>
    <dgm:pt modelId="{3591437E-C3EF-4FA4-B5C2-D89C32C39CDE}" type="parTrans" cxnId="{46A4F69D-F2BF-4256-8D24-C10426DA7A8C}">
      <dgm:prSet/>
      <dgm:spPr/>
      <dgm:t>
        <a:bodyPr/>
        <a:lstStyle/>
        <a:p>
          <a:endParaRPr lang="tr-TR"/>
        </a:p>
      </dgm:t>
    </dgm:pt>
    <dgm:pt modelId="{F8A7ADB6-4C85-4518-A6FB-ADBB0E47B160}" type="sibTrans" cxnId="{46A4F69D-F2BF-4256-8D24-C10426DA7A8C}">
      <dgm:prSet/>
      <dgm:spPr/>
      <dgm:t>
        <a:bodyPr/>
        <a:lstStyle/>
        <a:p>
          <a:endParaRPr lang="tr-TR"/>
        </a:p>
      </dgm:t>
    </dgm:pt>
    <dgm:pt modelId="{C1162FF0-A05F-4C79-9707-C9AC1998E37A}">
      <dgm:prSet phldrT="[Metin]" custT="1"/>
      <dgm:spPr/>
      <dgm:t>
        <a:bodyPr/>
        <a:lstStyle/>
        <a:p>
          <a:r>
            <a:rPr lang="tr-T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sz="2400" dirty="0"/>
        </a:p>
      </dgm:t>
    </dgm:pt>
    <dgm:pt modelId="{C6528495-EF18-4A3B-8035-0B5F8AD44020}" type="parTrans" cxnId="{081590E5-C09E-406A-8E24-469C5BF4BBAB}">
      <dgm:prSet/>
      <dgm:spPr/>
      <dgm:t>
        <a:bodyPr/>
        <a:lstStyle/>
        <a:p>
          <a:endParaRPr lang="tr-TR"/>
        </a:p>
      </dgm:t>
    </dgm:pt>
    <dgm:pt modelId="{1A5F4C30-4E6B-4B15-A58D-8186FE44A6A7}" type="sibTrans" cxnId="{081590E5-C09E-406A-8E24-469C5BF4BBAB}">
      <dgm:prSet/>
      <dgm:spPr/>
      <dgm:t>
        <a:bodyPr/>
        <a:lstStyle/>
        <a:p>
          <a:endParaRPr lang="tr-TR"/>
        </a:p>
      </dgm:t>
    </dgm:pt>
    <dgm:pt modelId="{704F3698-82F9-4994-A665-BDFB27A421C2}">
      <dgm:prSet phldrT="[Metin]"/>
      <dgm:spPr/>
      <dgm:t>
        <a:bodyPr/>
        <a:lstStyle/>
        <a:p>
          <a:r>
            <a:rPr lang="tr-TR" dirty="0"/>
            <a:t>Uygulamadan sonuç elde edilmiş olması</a:t>
          </a:r>
        </a:p>
      </dgm:t>
    </dgm:pt>
    <dgm:pt modelId="{93635DF4-7BFE-4C52-AEE0-8C84159056B9}" type="parTrans" cxnId="{3E6DBAE0-9075-4A74-8F9F-4837F6E8C1AF}">
      <dgm:prSet/>
      <dgm:spPr/>
      <dgm:t>
        <a:bodyPr/>
        <a:lstStyle/>
        <a:p>
          <a:endParaRPr lang="tr-TR"/>
        </a:p>
      </dgm:t>
    </dgm:pt>
    <dgm:pt modelId="{425AA592-4594-43D1-AAA8-ED5013AA89D5}" type="sibTrans" cxnId="{3E6DBAE0-9075-4A74-8F9F-4837F6E8C1AF}">
      <dgm:prSet/>
      <dgm:spPr/>
      <dgm:t>
        <a:bodyPr/>
        <a:lstStyle/>
        <a:p>
          <a:endParaRPr lang="tr-TR"/>
        </a:p>
      </dgm:t>
    </dgm:pt>
    <dgm:pt modelId="{3D89CAF4-21EA-4F93-9E40-9BFBFFE316F8}">
      <dgm:prSet phldrT="[Metin]" custT="1"/>
      <dgm:spPr/>
      <dgm:t>
        <a:bodyPr/>
        <a:lstStyle/>
        <a:p>
          <a:r>
            <a:rPr lang="tr-T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sz="2400" b="1" dirty="0"/>
        </a:p>
      </dgm:t>
    </dgm:pt>
    <dgm:pt modelId="{A2D1FD90-6C57-4953-99A7-7B0554BEF9AA}" type="parTrans" cxnId="{085967EC-2E0F-4958-943E-22587D65A2E0}">
      <dgm:prSet/>
      <dgm:spPr/>
      <dgm:t>
        <a:bodyPr/>
        <a:lstStyle/>
        <a:p>
          <a:endParaRPr lang="tr-TR"/>
        </a:p>
      </dgm:t>
    </dgm:pt>
    <dgm:pt modelId="{6CF1731D-C1DC-43E8-8379-77394A345601}" type="sibTrans" cxnId="{085967EC-2E0F-4958-943E-22587D65A2E0}">
      <dgm:prSet/>
      <dgm:spPr/>
      <dgm:t>
        <a:bodyPr/>
        <a:lstStyle/>
        <a:p>
          <a:endParaRPr lang="tr-TR"/>
        </a:p>
      </dgm:t>
    </dgm:pt>
    <dgm:pt modelId="{53662A7F-1813-4FAD-8D6C-4DAC19F583AD}">
      <dgm:prSet phldrT="[Metin]"/>
      <dgm:spPr/>
      <dgm:t>
        <a:bodyPr/>
        <a:lstStyle/>
        <a:p>
          <a:r>
            <a:rPr lang="tr-TR" dirty="0"/>
            <a:t>Bu sonuçların izleniyor olması.</a:t>
          </a:r>
        </a:p>
      </dgm:t>
    </dgm:pt>
    <dgm:pt modelId="{91294EA4-9005-49AE-91D1-A6BD06F0BB76}" type="parTrans" cxnId="{CFD723F4-E2B1-4EC9-A139-65DD08FAAB4E}">
      <dgm:prSet/>
      <dgm:spPr/>
      <dgm:t>
        <a:bodyPr/>
        <a:lstStyle/>
        <a:p>
          <a:endParaRPr lang="tr-TR"/>
        </a:p>
      </dgm:t>
    </dgm:pt>
    <dgm:pt modelId="{F1AB8BC2-7D37-4AF0-A66A-809BCD0544C7}" type="sibTrans" cxnId="{CFD723F4-E2B1-4EC9-A139-65DD08FAAB4E}">
      <dgm:prSet/>
      <dgm:spPr/>
      <dgm:t>
        <a:bodyPr/>
        <a:lstStyle/>
        <a:p>
          <a:endParaRPr lang="tr-TR"/>
        </a:p>
      </dgm:t>
    </dgm:pt>
    <dgm:pt modelId="{81B257E6-9E14-43E9-93DB-42379C336BAC}" type="pres">
      <dgm:prSet presAssocID="{76880819-28B0-413F-8290-C3A96BFB060C}" presName="Name0" presStyleCnt="0">
        <dgm:presLayoutVars>
          <dgm:dir/>
          <dgm:animLvl val="lvl"/>
          <dgm:resizeHandles val="exact"/>
        </dgm:presLayoutVars>
      </dgm:prSet>
      <dgm:spPr/>
    </dgm:pt>
    <dgm:pt modelId="{3589DDCF-19F2-453C-A44A-45526DA3CBE7}" type="pres">
      <dgm:prSet presAssocID="{403D9E2B-54E0-41C7-8AFC-2FE595405148}" presName="composite" presStyleCnt="0"/>
      <dgm:spPr/>
    </dgm:pt>
    <dgm:pt modelId="{BB2FAA44-61BC-466C-9FC1-C8282E1F20CD}" type="pres">
      <dgm:prSet presAssocID="{403D9E2B-54E0-41C7-8AFC-2FE59540514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86DF2E1-E11D-49FD-A75B-110A9BC908B2}" type="pres">
      <dgm:prSet presAssocID="{403D9E2B-54E0-41C7-8AFC-2FE595405148}" presName="desTx" presStyleLbl="alignAccFollowNode1" presStyleIdx="0" presStyleCnt="3">
        <dgm:presLayoutVars>
          <dgm:bulletEnabled val="1"/>
        </dgm:presLayoutVars>
      </dgm:prSet>
      <dgm:spPr/>
    </dgm:pt>
    <dgm:pt modelId="{086C7A1B-CF17-4D44-9D4A-74C969BFCCA0}" type="pres">
      <dgm:prSet presAssocID="{A16F4B2D-49F6-493C-BD8A-5CA62D7008C6}" presName="space" presStyleCnt="0"/>
      <dgm:spPr/>
    </dgm:pt>
    <dgm:pt modelId="{8570B13D-86A0-4147-AFCF-14E1CF9148ED}" type="pres">
      <dgm:prSet presAssocID="{C1162FF0-A05F-4C79-9707-C9AC1998E37A}" presName="composite" presStyleCnt="0"/>
      <dgm:spPr/>
    </dgm:pt>
    <dgm:pt modelId="{1905369A-A223-44A5-855D-E96983D52453}" type="pres">
      <dgm:prSet presAssocID="{C1162FF0-A05F-4C79-9707-C9AC1998E3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1E43E74-B913-4278-9570-B77FE8475947}" type="pres">
      <dgm:prSet presAssocID="{C1162FF0-A05F-4C79-9707-C9AC1998E37A}" presName="desTx" presStyleLbl="alignAccFollowNode1" presStyleIdx="1" presStyleCnt="3">
        <dgm:presLayoutVars>
          <dgm:bulletEnabled val="1"/>
        </dgm:presLayoutVars>
      </dgm:prSet>
      <dgm:spPr/>
    </dgm:pt>
    <dgm:pt modelId="{CE0C1FF8-7BF2-4BFE-8483-209FF4B37FD2}" type="pres">
      <dgm:prSet presAssocID="{1A5F4C30-4E6B-4B15-A58D-8186FE44A6A7}" presName="space" presStyleCnt="0"/>
      <dgm:spPr/>
    </dgm:pt>
    <dgm:pt modelId="{94650462-4A1F-4350-8FB0-0DFEDB56CAE3}" type="pres">
      <dgm:prSet presAssocID="{3D89CAF4-21EA-4F93-9E40-9BFBFFE316F8}" presName="composite" presStyleCnt="0"/>
      <dgm:spPr/>
    </dgm:pt>
    <dgm:pt modelId="{9DF8399D-747A-4B2A-AA4B-565D6E76A162}" type="pres">
      <dgm:prSet presAssocID="{3D89CAF4-21EA-4F93-9E40-9BFBFFE316F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E3109EE-1BF7-4FBB-9930-0E4DAA5EA587}" type="pres">
      <dgm:prSet presAssocID="{3D89CAF4-21EA-4F93-9E40-9BFBFFE316F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8FE2521-CF44-4072-8229-4E553FF51258}" srcId="{76880819-28B0-413F-8290-C3A96BFB060C}" destId="{403D9E2B-54E0-41C7-8AFC-2FE595405148}" srcOrd="0" destOrd="0" parTransId="{B2555454-8570-43AE-9C34-9980C9AF6A8E}" sibTransId="{A16F4B2D-49F6-493C-BD8A-5CA62D7008C6}"/>
    <dgm:cxn modelId="{63C1933C-7335-4262-B0B3-00868281C003}" type="presOf" srcId="{3D89CAF4-21EA-4F93-9E40-9BFBFFE316F8}" destId="{9DF8399D-747A-4B2A-AA4B-565D6E76A162}" srcOrd="0" destOrd="0" presId="urn:microsoft.com/office/officeart/2005/8/layout/hList1"/>
    <dgm:cxn modelId="{47D62677-AB68-4C75-AE63-1F582A184A04}" type="presOf" srcId="{403D9E2B-54E0-41C7-8AFC-2FE595405148}" destId="{BB2FAA44-61BC-466C-9FC1-C8282E1F20CD}" srcOrd="0" destOrd="0" presId="urn:microsoft.com/office/officeart/2005/8/layout/hList1"/>
    <dgm:cxn modelId="{F0C7AA86-11E8-462B-B706-9079D4BA41C1}" type="presOf" srcId="{53662A7F-1813-4FAD-8D6C-4DAC19F583AD}" destId="{9E3109EE-1BF7-4FBB-9930-0E4DAA5EA587}" srcOrd="0" destOrd="0" presId="urn:microsoft.com/office/officeart/2005/8/layout/hList1"/>
    <dgm:cxn modelId="{2E634A90-B088-429A-9D67-FB49975C4CB2}" type="presOf" srcId="{C1162FF0-A05F-4C79-9707-C9AC1998E37A}" destId="{1905369A-A223-44A5-855D-E96983D52453}" srcOrd="0" destOrd="0" presId="urn:microsoft.com/office/officeart/2005/8/layout/hList1"/>
    <dgm:cxn modelId="{46A4F69D-F2BF-4256-8D24-C10426DA7A8C}" srcId="{403D9E2B-54E0-41C7-8AFC-2FE595405148}" destId="{4ADC3D6B-209C-4779-97F0-2FAD337C509B}" srcOrd="0" destOrd="0" parTransId="{3591437E-C3EF-4FA4-B5C2-D89C32C39CDE}" sibTransId="{F8A7ADB6-4C85-4518-A6FB-ADBB0E47B160}"/>
    <dgm:cxn modelId="{6B2967AC-7D48-4FA0-B1DA-B495744B757E}" type="presOf" srcId="{4ADC3D6B-209C-4779-97F0-2FAD337C509B}" destId="{C86DF2E1-E11D-49FD-A75B-110A9BC908B2}" srcOrd="0" destOrd="0" presId="urn:microsoft.com/office/officeart/2005/8/layout/hList1"/>
    <dgm:cxn modelId="{D9E234B4-8847-4558-BDAC-88767EA83DE3}" type="presOf" srcId="{76880819-28B0-413F-8290-C3A96BFB060C}" destId="{81B257E6-9E14-43E9-93DB-42379C336BAC}" srcOrd="0" destOrd="0" presId="urn:microsoft.com/office/officeart/2005/8/layout/hList1"/>
    <dgm:cxn modelId="{D31E0AC2-7F66-4FF5-B4AD-827A8F58B43A}" type="presOf" srcId="{704F3698-82F9-4994-A665-BDFB27A421C2}" destId="{F1E43E74-B913-4278-9570-B77FE8475947}" srcOrd="0" destOrd="0" presId="urn:microsoft.com/office/officeart/2005/8/layout/hList1"/>
    <dgm:cxn modelId="{3E6DBAE0-9075-4A74-8F9F-4837F6E8C1AF}" srcId="{C1162FF0-A05F-4C79-9707-C9AC1998E37A}" destId="{704F3698-82F9-4994-A665-BDFB27A421C2}" srcOrd="0" destOrd="0" parTransId="{93635DF4-7BFE-4C52-AEE0-8C84159056B9}" sibTransId="{425AA592-4594-43D1-AAA8-ED5013AA89D5}"/>
    <dgm:cxn modelId="{081590E5-C09E-406A-8E24-469C5BF4BBAB}" srcId="{76880819-28B0-413F-8290-C3A96BFB060C}" destId="{C1162FF0-A05F-4C79-9707-C9AC1998E37A}" srcOrd="1" destOrd="0" parTransId="{C6528495-EF18-4A3B-8035-0B5F8AD44020}" sibTransId="{1A5F4C30-4E6B-4B15-A58D-8186FE44A6A7}"/>
    <dgm:cxn modelId="{085967EC-2E0F-4958-943E-22587D65A2E0}" srcId="{76880819-28B0-413F-8290-C3A96BFB060C}" destId="{3D89CAF4-21EA-4F93-9E40-9BFBFFE316F8}" srcOrd="2" destOrd="0" parTransId="{A2D1FD90-6C57-4953-99A7-7B0554BEF9AA}" sibTransId="{6CF1731D-C1DC-43E8-8379-77394A345601}"/>
    <dgm:cxn modelId="{CFD723F4-E2B1-4EC9-A139-65DD08FAAB4E}" srcId="{3D89CAF4-21EA-4F93-9E40-9BFBFFE316F8}" destId="{53662A7F-1813-4FAD-8D6C-4DAC19F583AD}" srcOrd="0" destOrd="0" parTransId="{91294EA4-9005-49AE-91D1-A6BD06F0BB76}" sibTransId="{F1AB8BC2-7D37-4AF0-A66A-809BCD0544C7}"/>
    <dgm:cxn modelId="{89551779-F500-4490-A348-D6761EA7FEDF}" type="presParOf" srcId="{81B257E6-9E14-43E9-93DB-42379C336BAC}" destId="{3589DDCF-19F2-453C-A44A-45526DA3CBE7}" srcOrd="0" destOrd="0" presId="urn:microsoft.com/office/officeart/2005/8/layout/hList1"/>
    <dgm:cxn modelId="{8F35E1BF-59DB-48AA-ABB1-C922914D7062}" type="presParOf" srcId="{3589DDCF-19F2-453C-A44A-45526DA3CBE7}" destId="{BB2FAA44-61BC-466C-9FC1-C8282E1F20CD}" srcOrd="0" destOrd="0" presId="urn:microsoft.com/office/officeart/2005/8/layout/hList1"/>
    <dgm:cxn modelId="{872C565D-E904-429D-97FD-418B819CC98B}" type="presParOf" srcId="{3589DDCF-19F2-453C-A44A-45526DA3CBE7}" destId="{C86DF2E1-E11D-49FD-A75B-110A9BC908B2}" srcOrd="1" destOrd="0" presId="urn:microsoft.com/office/officeart/2005/8/layout/hList1"/>
    <dgm:cxn modelId="{017F6BBF-06EC-4919-97FE-FCD4151338F7}" type="presParOf" srcId="{81B257E6-9E14-43E9-93DB-42379C336BAC}" destId="{086C7A1B-CF17-4D44-9D4A-74C969BFCCA0}" srcOrd="1" destOrd="0" presId="urn:microsoft.com/office/officeart/2005/8/layout/hList1"/>
    <dgm:cxn modelId="{5BE358F6-77F1-42E3-81BD-8899835A5472}" type="presParOf" srcId="{81B257E6-9E14-43E9-93DB-42379C336BAC}" destId="{8570B13D-86A0-4147-AFCF-14E1CF9148ED}" srcOrd="2" destOrd="0" presId="urn:microsoft.com/office/officeart/2005/8/layout/hList1"/>
    <dgm:cxn modelId="{621DF340-30D9-4ABE-BCB6-4B3C8B8BCB66}" type="presParOf" srcId="{8570B13D-86A0-4147-AFCF-14E1CF9148ED}" destId="{1905369A-A223-44A5-855D-E96983D52453}" srcOrd="0" destOrd="0" presId="urn:microsoft.com/office/officeart/2005/8/layout/hList1"/>
    <dgm:cxn modelId="{A338F198-9CD6-46B6-9232-C058C3F19F76}" type="presParOf" srcId="{8570B13D-86A0-4147-AFCF-14E1CF9148ED}" destId="{F1E43E74-B913-4278-9570-B77FE8475947}" srcOrd="1" destOrd="0" presId="urn:microsoft.com/office/officeart/2005/8/layout/hList1"/>
    <dgm:cxn modelId="{D45EE37C-857C-4108-9B7B-9F9FDCFCC4E4}" type="presParOf" srcId="{81B257E6-9E14-43E9-93DB-42379C336BAC}" destId="{CE0C1FF8-7BF2-4BFE-8483-209FF4B37FD2}" srcOrd="3" destOrd="0" presId="urn:microsoft.com/office/officeart/2005/8/layout/hList1"/>
    <dgm:cxn modelId="{B4EF7584-0836-4D29-8BF0-021CA019A790}" type="presParOf" srcId="{81B257E6-9E14-43E9-93DB-42379C336BAC}" destId="{94650462-4A1F-4350-8FB0-0DFEDB56CAE3}" srcOrd="4" destOrd="0" presId="urn:microsoft.com/office/officeart/2005/8/layout/hList1"/>
    <dgm:cxn modelId="{19952693-BB60-4A88-A99C-7FC21B7B5576}" type="presParOf" srcId="{94650462-4A1F-4350-8FB0-0DFEDB56CAE3}" destId="{9DF8399D-747A-4B2A-AA4B-565D6E76A162}" srcOrd="0" destOrd="0" presId="urn:microsoft.com/office/officeart/2005/8/layout/hList1"/>
    <dgm:cxn modelId="{349FA31E-4D9B-480C-9AC6-4877B219A1FF}" type="presParOf" srcId="{94650462-4A1F-4350-8FB0-0DFEDB56CAE3}" destId="{9E3109EE-1BF7-4FBB-9930-0E4DAA5EA5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880819-28B0-413F-8290-C3A96BFB060C}" type="doc">
      <dgm:prSet loTypeId="urn:microsoft.com/office/officeart/2005/8/layout/hProcess6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403D9E2B-54E0-41C7-8AFC-2FE595405148}">
      <dgm:prSet phldrT="[Metin]"/>
      <dgm:spPr/>
      <dgm:t>
        <a:bodyPr/>
        <a:lstStyle/>
        <a:p>
          <a:r>
            <a:rPr lang="tr-TR" b="1"/>
            <a:t>√</a:t>
          </a:r>
        </a:p>
      </dgm:t>
    </dgm:pt>
    <dgm:pt modelId="{B2555454-8570-43AE-9C34-9980C9AF6A8E}" type="parTrans" cxnId="{98FE2521-CF44-4072-8229-4E553FF51258}">
      <dgm:prSet/>
      <dgm:spPr/>
      <dgm:t>
        <a:bodyPr/>
        <a:lstStyle/>
        <a:p>
          <a:endParaRPr lang="tr-TR"/>
        </a:p>
      </dgm:t>
    </dgm:pt>
    <dgm:pt modelId="{A16F4B2D-49F6-493C-BD8A-5CA62D7008C6}" type="sibTrans" cxnId="{98FE2521-CF44-4072-8229-4E553FF51258}">
      <dgm:prSet/>
      <dgm:spPr/>
      <dgm:t>
        <a:bodyPr/>
        <a:lstStyle/>
        <a:p>
          <a:endParaRPr lang="tr-TR"/>
        </a:p>
      </dgm:t>
    </dgm:pt>
    <dgm:pt modelId="{4ADC3D6B-209C-4779-97F0-2FAD337C509B}">
      <dgm:prSet phldrT="[Metin]"/>
      <dgm:spPr/>
      <dgm:t>
        <a:bodyPr/>
        <a:lstStyle/>
        <a:p>
          <a:r>
            <a:rPr lang="tr-TR" dirty="0"/>
            <a:t>Uygulama ile ilgili planlama olması.</a:t>
          </a:r>
        </a:p>
      </dgm:t>
    </dgm:pt>
    <dgm:pt modelId="{3591437E-C3EF-4FA4-B5C2-D89C32C39CDE}" type="parTrans" cxnId="{46A4F69D-F2BF-4256-8D24-C10426DA7A8C}">
      <dgm:prSet/>
      <dgm:spPr/>
      <dgm:t>
        <a:bodyPr/>
        <a:lstStyle/>
        <a:p>
          <a:endParaRPr lang="tr-TR"/>
        </a:p>
      </dgm:t>
    </dgm:pt>
    <dgm:pt modelId="{F8A7ADB6-4C85-4518-A6FB-ADBB0E47B160}" type="sibTrans" cxnId="{46A4F69D-F2BF-4256-8D24-C10426DA7A8C}">
      <dgm:prSet/>
      <dgm:spPr/>
      <dgm:t>
        <a:bodyPr/>
        <a:lstStyle/>
        <a:p>
          <a:endParaRPr lang="tr-TR"/>
        </a:p>
      </dgm:t>
    </dgm:pt>
    <dgm:pt modelId="{C1162FF0-A05F-4C79-9707-C9AC1998E37A}">
      <dgm:prSet phldrT="[Metin]"/>
      <dgm:spPr/>
      <dgm:t>
        <a:bodyPr/>
        <a:lstStyle/>
        <a:p>
          <a:r>
            <a:rPr lang="tr-TR" b="1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/>
        </a:p>
      </dgm:t>
    </dgm:pt>
    <dgm:pt modelId="{C6528495-EF18-4A3B-8035-0B5F8AD44020}" type="parTrans" cxnId="{081590E5-C09E-406A-8E24-469C5BF4BBAB}">
      <dgm:prSet/>
      <dgm:spPr/>
      <dgm:t>
        <a:bodyPr/>
        <a:lstStyle/>
        <a:p>
          <a:endParaRPr lang="tr-TR"/>
        </a:p>
      </dgm:t>
    </dgm:pt>
    <dgm:pt modelId="{1A5F4C30-4E6B-4B15-A58D-8186FE44A6A7}" type="sibTrans" cxnId="{081590E5-C09E-406A-8E24-469C5BF4BBAB}">
      <dgm:prSet/>
      <dgm:spPr/>
      <dgm:t>
        <a:bodyPr/>
        <a:lstStyle/>
        <a:p>
          <a:endParaRPr lang="tr-TR"/>
        </a:p>
      </dgm:t>
    </dgm:pt>
    <dgm:pt modelId="{704F3698-82F9-4994-A665-BDFB27A421C2}">
      <dgm:prSet phldrT="[Metin]"/>
      <dgm:spPr/>
      <dgm:t>
        <a:bodyPr/>
        <a:lstStyle/>
        <a:p>
          <a:r>
            <a:rPr lang="tr-TR" dirty="0"/>
            <a:t>Uygulamanın tüm birimi kapsayacak şekilde ve tanımlı süreçle yönetiliyor olması.</a:t>
          </a:r>
        </a:p>
      </dgm:t>
    </dgm:pt>
    <dgm:pt modelId="{93635DF4-7BFE-4C52-AEE0-8C84159056B9}" type="parTrans" cxnId="{3E6DBAE0-9075-4A74-8F9F-4837F6E8C1AF}">
      <dgm:prSet/>
      <dgm:spPr/>
      <dgm:t>
        <a:bodyPr/>
        <a:lstStyle/>
        <a:p>
          <a:endParaRPr lang="tr-TR"/>
        </a:p>
      </dgm:t>
    </dgm:pt>
    <dgm:pt modelId="{425AA592-4594-43D1-AAA8-ED5013AA89D5}" type="sibTrans" cxnId="{3E6DBAE0-9075-4A74-8F9F-4837F6E8C1AF}">
      <dgm:prSet/>
      <dgm:spPr/>
      <dgm:t>
        <a:bodyPr/>
        <a:lstStyle/>
        <a:p>
          <a:endParaRPr lang="tr-TR"/>
        </a:p>
      </dgm:t>
    </dgm:pt>
    <dgm:pt modelId="{3D89CAF4-21EA-4F93-9E40-9BFBFFE316F8}">
      <dgm:prSet phldrT="[Metin]"/>
      <dgm:spPr/>
      <dgm:t>
        <a:bodyPr/>
        <a:lstStyle/>
        <a:p>
          <a:r>
            <a:rPr lang="tr-TR" b="1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b="1"/>
        </a:p>
      </dgm:t>
    </dgm:pt>
    <dgm:pt modelId="{A2D1FD90-6C57-4953-99A7-7B0554BEF9AA}" type="parTrans" cxnId="{085967EC-2E0F-4958-943E-22587D65A2E0}">
      <dgm:prSet/>
      <dgm:spPr/>
      <dgm:t>
        <a:bodyPr/>
        <a:lstStyle/>
        <a:p>
          <a:endParaRPr lang="tr-TR"/>
        </a:p>
      </dgm:t>
    </dgm:pt>
    <dgm:pt modelId="{6CF1731D-C1DC-43E8-8379-77394A345601}" type="sibTrans" cxnId="{085967EC-2E0F-4958-943E-22587D65A2E0}">
      <dgm:prSet/>
      <dgm:spPr/>
      <dgm:t>
        <a:bodyPr/>
        <a:lstStyle/>
        <a:p>
          <a:endParaRPr lang="tr-TR"/>
        </a:p>
      </dgm:t>
    </dgm:pt>
    <dgm:pt modelId="{53662A7F-1813-4FAD-8D6C-4DAC19F583AD}">
      <dgm:prSet phldrT="[Metin]"/>
      <dgm:spPr/>
      <dgm:t>
        <a:bodyPr/>
        <a:lstStyle/>
        <a:p>
          <a:r>
            <a:rPr lang="tr-TR" dirty="0"/>
            <a:t>Uygulama sonucunun düzenli olarak izleniyor ve değerlendiriliyor olması.</a:t>
          </a:r>
        </a:p>
      </dgm:t>
    </dgm:pt>
    <dgm:pt modelId="{91294EA4-9005-49AE-91D1-A6BD06F0BB76}" type="parTrans" cxnId="{CFD723F4-E2B1-4EC9-A139-65DD08FAAB4E}">
      <dgm:prSet/>
      <dgm:spPr/>
      <dgm:t>
        <a:bodyPr/>
        <a:lstStyle/>
        <a:p>
          <a:endParaRPr lang="tr-TR"/>
        </a:p>
      </dgm:t>
    </dgm:pt>
    <dgm:pt modelId="{F1AB8BC2-7D37-4AF0-A66A-809BCD0544C7}" type="sibTrans" cxnId="{CFD723F4-E2B1-4EC9-A139-65DD08FAAB4E}">
      <dgm:prSet/>
      <dgm:spPr/>
      <dgm:t>
        <a:bodyPr/>
        <a:lstStyle/>
        <a:p>
          <a:endParaRPr lang="tr-TR"/>
        </a:p>
      </dgm:t>
    </dgm:pt>
    <dgm:pt modelId="{D095C1F8-9C61-4F9C-8F8B-DBD61947EAE8}" type="pres">
      <dgm:prSet presAssocID="{76880819-28B0-413F-8290-C3A96BFB060C}" presName="theList" presStyleCnt="0">
        <dgm:presLayoutVars>
          <dgm:dir/>
          <dgm:animLvl val="lvl"/>
          <dgm:resizeHandles val="exact"/>
        </dgm:presLayoutVars>
      </dgm:prSet>
      <dgm:spPr/>
    </dgm:pt>
    <dgm:pt modelId="{89A1B591-407D-456C-A88E-12C4D652CC87}" type="pres">
      <dgm:prSet presAssocID="{403D9E2B-54E0-41C7-8AFC-2FE595405148}" presName="compNode" presStyleCnt="0"/>
      <dgm:spPr/>
    </dgm:pt>
    <dgm:pt modelId="{150CD684-475D-4B27-9076-437C9717CCDD}" type="pres">
      <dgm:prSet presAssocID="{403D9E2B-54E0-41C7-8AFC-2FE595405148}" presName="noGeometry" presStyleCnt="0"/>
      <dgm:spPr/>
    </dgm:pt>
    <dgm:pt modelId="{42615B9B-F7F3-4D9D-904C-2715B7C899BE}" type="pres">
      <dgm:prSet presAssocID="{403D9E2B-54E0-41C7-8AFC-2FE595405148}" presName="childTextVisible" presStyleLbl="bgAccFollowNode1" presStyleIdx="0" presStyleCnt="3">
        <dgm:presLayoutVars>
          <dgm:bulletEnabled val="1"/>
        </dgm:presLayoutVars>
      </dgm:prSet>
      <dgm:spPr/>
    </dgm:pt>
    <dgm:pt modelId="{BE3C9998-BD98-4C21-B4BB-8BFD2DADEC8C}" type="pres">
      <dgm:prSet presAssocID="{403D9E2B-54E0-41C7-8AFC-2FE595405148}" presName="childTextHidden" presStyleLbl="bgAccFollowNode1" presStyleIdx="0" presStyleCnt="3"/>
      <dgm:spPr/>
    </dgm:pt>
    <dgm:pt modelId="{74ACECBD-D630-4F48-987B-F95DBC3BC376}" type="pres">
      <dgm:prSet presAssocID="{403D9E2B-54E0-41C7-8AFC-2FE5954051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577F4CB-7602-4BF4-ACA5-FE2705BF3D4E}" type="pres">
      <dgm:prSet presAssocID="{403D9E2B-54E0-41C7-8AFC-2FE595405148}" presName="aSpace" presStyleCnt="0"/>
      <dgm:spPr/>
    </dgm:pt>
    <dgm:pt modelId="{267E7E4A-02D8-4263-845B-43DA14E97FE4}" type="pres">
      <dgm:prSet presAssocID="{C1162FF0-A05F-4C79-9707-C9AC1998E37A}" presName="compNode" presStyleCnt="0"/>
      <dgm:spPr/>
    </dgm:pt>
    <dgm:pt modelId="{A87238A6-9859-4AC3-ACAD-A7374DBBF218}" type="pres">
      <dgm:prSet presAssocID="{C1162FF0-A05F-4C79-9707-C9AC1998E37A}" presName="noGeometry" presStyleCnt="0"/>
      <dgm:spPr/>
    </dgm:pt>
    <dgm:pt modelId="{66DB1300-D1F0-4742-84C5-107B36AFA152}" type="pres">
      <dgm:prSet presAssocID="{C1162FF0-A05F-4C79-9707-C9AC1998E37A}" presName="childTextVisible" presStyleLbl="bgAccFollowNode1" presStyleIdx="1" presStyleCnt="3">
        <dgm:presLayoutVars>
          <dgm:bulletEnabled val="1"/>
        </dgm:presLayoutVars>
      </dgm:prSet>
      <dgm:spPr/>
    </dgm:pt>
    <dgm:pt modelId="{D49CEA24-DDBA-432F-90B6-373C4B7FCCF6}" type="pres">
      <dgm:prSet presAssocID="{C1162FF0-A05F-4C79-9707-C9AC1998E37A}" presName="childTextHidden" presStyleLbl="bgAccFollowNode1" presStyleIdx="1" presStyleCnt="3"/>
      <dgm:spPr/>
    </dgm:pt>
    <dgm:pt modelId="{B9455464-1305-456D-9FBA-5FA422A424CF}" type="pres">
      <dgm:prSet presAssocID="{C1162FF0-A05F-4C79-9707-C9AC1998E3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8592A5C-C345-47CA-B70F-9CCE0D3B17BA}" type="pres">
      <dgm:prSet presAssocID="{C1162FF0-A05F-4C79-9707-C9AC1998E37A}" presName="aSpace" presStyleCnt="0"/>
      <dgm:spPr/>
    </dgm:pt>
    <dgm:pt modelId="{EF3A4FC9-A440-464B-829E-C34128334B9C}" type="pres">
      <dgm:prSet presAssocID="{3D89CAF4-21EA-4F93-9E40-9BFBFFE316F8}" presName="compNode" presStyleCnt="0"/>
      <dgm:spPr/>
    </dgm:pt>
    <dgm:pt modelId="{7B675E26-E6E4-43E8-9C6A-ADB1FC9F201C}" type="pres">
      <dgm:prSet presAssocID="{3D89CAF4-21EA-4F93-9E40-9BFBFFE316F8}" presName="noGeometry" presStyleCnt="0"/>
      <dgm:spPr/>
    </dgm:pt>
    <dgm:pt modelId="{66E62CEF-0613-4102-8F4C-AE9C7C7B000F}" type="pres">
      <dgm:prSet presAssocID="{3D89CAF4-21EA-4F93-9E40-9BFBFFE316F8}" presName="childTextVisible" presStyleLbl="bgAccFollowNode1" presStyleIdx="2" presStyleCnt="3">
        <dgm:presLayoutVars>
          <dgm:bulletEnabled val="1"/>
        </dgm:presLayoutVars>
      </dgm:prSet>
      <dgm:spPr/>
    </dgm:pt>
    <dgm:pt modelId="{D7132926-2914-4B92-B1F3-86A5BE71CD07}" type="pres">
      <dgm:prSet presAssocID="{3D89CAF4-21EA-4F93-9E40-9BFBFFE316F8}" presName="childTextHidden" presStyleLbl="bgAccFollowNode1" presStyleIdx="2" presStyleCnt="3"/>
      <dgm:spPr/>
    </dgm:pt>
    <dgm:pt modelId="{AAD9346C-1191-4EDE-B79B-8BB89015AE57}" type="pres">
      <dgm:prSet presAssocID="{3D89CAF4-21EA-4F93-9E40-9BFBFFE316F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CE8D300B-8AE6-48B4-B1BA-37113CD44891}" type="presOf" srcId="{3D89CAF4-21EA-4F93-9E40-9BFBFFE316F8}" destId="{AAD9346C-1191-4EDE-B79B-8BB89015AE57}" srcOrd="0" destOrd="0" presId="urn:microsoft.com/office/officeart/2005/8/layout/hProcess6"/>
    <dgm:cxn modelId="{4DE59815-F65A-4C1E-BCDD-2F82FA0D8594}" type="presOf" srcId="{53662A7F-1813-4FAD-8D6C-4DAC19F583AD}" destId="{66E62CEF-0613-4102-8F4C-AE9C7C7B000F}" srcOrd="0" destOrd="0" presId="urn:microsoft.com/office/officeart/2005/8/layout/hProcess6"/>
    <dgm:cxn modelId="{5E3F9417-A281-48C2-A6A9-815EFC453380}" type="presOf" srcId="{4ADC3D6B-209C-4779-97F0-2FAD337C509B}" destId="{BE3C9998-BD98-4C21-B4BB-8BFD2DADEC8C}" srcOrd="1" destOrd="0" presId="urn:microsoft.com/office/officeart/2005/8/layout/hProcess6"/>
    <dgm:cxn modelId="{98FE2521-CF44-4072-8229-4E553FF51258}" srcId="{76880819-28B0-413F-8290-C3A96BFB060C}" destId="{403D9E2B-54E0-41C7-8AFC-2FE595405148}" srcOrd="0" destOrd="0" parTransId="{B2555454-8570-43AE-9C34-9980C9AF6A8E}" sibTransId="{A16F4B2D-49F6-493C-BD8A-5CA62D7008C6}"/>
    <dgm:cxn modelId="{D0E5A221-C367-4108-AFFF-E598F418B2EA}" type="presOf" srcId="{403D9E2B-54E0-41C7-8AFC-2FE595405148}" destId="{74ACECBD-D630-4F48-987B-F95DBC3BC376}" srcOrd="0" destOrd="0" presId="urn:microsoft.com/office/officeart/2005/8/layout/hProcess6"/>
    <dgm:cxn modelId="{5C475F27-E7BD-467D-A003-0DB6491ED41B}" type="presOf" srcId="{4ADC3D6B-209C-4779-97F0-2FAD337C509B}" destId="{42615B9B-F7F3-4D9D-904C-2715B7C899BE}" srcOrd="0" destOrd="0" presId="urn:microsoft.com/office/officeart/2005/8/layout/hProcess6"/>
    <dgm:cxn modelId="{4C08225D-1A8F-42D0-A2BD-968B58A1B7D7}" type="presOf" srcId="{53662A7F-1813-4FAD-8D6C-4DAC19F583AD}" destId="{D7132926-2914-4B92-B1F3-86A5BE71CD07}" srcOrd="1" destOrd="0" presId="urn:microsoft.com/office/officeart/2005/8/layout/hProcess6"/>
    <dgm:cxn modelId="{26573456-C7A2-4B06-9AA4-29F00251F291}" type="presOf" srcId="{76880819-28B0-413F-8290-C3A96BFB060C}" destId="{D095C1F8-9C61-4F9C-8F8B-DBD61947EAE8}" srcOrd="0" destOrd="0" presId="urn:microsoft.com/office/officeart/2005/8/layout/hProcess6"/>
    <dgm:cxn modelId="{46A4F69D-F2BF-4256-8D24-C10426DA7A8C}" srcId="{403D9E2B-54E0-41C7-8AFC-2FE595405148}" destId="{4ADC3D6B-209C-4779-97F0-2FAD337C509B}" srcOrd="0" destOrd="0" parTransId="{3591437E-C3EF-4FA4-B5C2-D89C32C39CDE}" sibTransId="{F8A7ADB6-4C85-4518-A6FB-ADBB0E47B160}"/>
    <dgm:cxn modelId="{831F52A6-90C8-41C0-9641-DCB0117ECE81}" type="presOf" srcId="{C1162FF0-A05F-4C79-9707-C9AC1998E37A}" destId="{B9455464-1305-456D-9FBA-5FA422A424CF}" srcOrd="0" destOrd="0" presId="urn:microsoft.com/office/officeart/2005/8/layout/hProcess6"/>
    <dgm:cxn modelId="{3E6DBAE0-9075-4A74-8F9F-4837F6E8C1AF}" srcId="{C1162FF0-A05F-4C79-9707-C9AC1998E37A}" destId="{704F3698-82F9-4994-A665-BDFB27A421C2}" srcOrd="0" destOrd="0" parTransId="{93635DF4-7BFE-4C52-AEE0-8C84159056B9}" sibTransId="{425AA592-4594-43D1-AAA8-ED5013AA89D5}"/>
    <dgm:cxn modelId="{081590E5-C09E-406A-8E24-469C5BF4BBAB}" srcId="{76880819-28B0-413F-8290-C3A96BFB060C}" destId="{C1162FF0-A05F-4C79-9707-C9AC1998E37A}" srcOrd="1" destOrd="0" parTransId="{C6528495-EF18-4A3B-8035-0B5F8AD44020}" sibTransId="{1A5F4C30-4E6B-4B15-A58D-8186FE44A6A7}"/>
    <dgm:cxn modelId="{655ADCEB-9F50-458C-B35A-BC66B00C343A}" type="presOf" srcId="{704F3698-82F9-4994-A665-BDFB27A421C2}" destId="{D49CEA24-DDBA-432F-90B6-373C4B7FCCF6}" srcOrd="1" destOrd="0" presId="urn:microsoft.com/office/officeart/2005/8/layout/hProcess6"/>
    <dgm:cxn modelId="{085967EC-2E0F-4958-943E-22587D65A2E0}" srcId="{76880819-28B0-413F-8290-C3A96BFB060C}" destId="{3D89CAF4-21EA-4F93-9E40-9BFBFFE316F8}" srcOrd="2" destOrd="0" parTransId="{A2D1FD90-6C57-4953-99A7-7B0554BEF9AA}" sibTransId="{6CF1731D-C1DC-43E8-8379-77394A345601}"/>
    <dgm:cxn modelId="{05B871F1-4FD6-4DC6-B340-39E5BDE90FF0}" type="presOf" srcId="{704F3698-82F9-4994-A665-BDFB27A421C2}" destId="{66DB1300-D1F0-4742-84C5-107B36AFA152}" srcOrd="0" destOrd="0" presId="urn:microsoft.com/office/officeart/2005/8/layout/hProcess6"/>
    <dgm:cxn modelId="{CFD723F4-E2B1-4EC9-A139-65DD08FAAB4E}" srcId="{3D89CAF4-21EA-4F93-9E40-9BFBFFE316F8}" destId="{53662A7F-1813-4FAD-8D6C-4DAC19F583AD}" srcOrd="0" destOrd="0" parTransId="{91294EA4-9005-49AE-91D1-A6BD06F0BB76}" sibTransId="{F1AB8BC2-7D37-4AF0-A66A-809BCD0544C7}"/>
    <dgm:cxn modelId="{D9013F0A-F9D7-4C72-BDA5-05E230B8B4E5}" type="presParOf" srcId="{D095C1F8-9C61-4F9C-8F8B-DBD61947EAE8}" destId="{89A1B591-407D-456C-A88E-12C4D652CC87}" srcOrd="0" destOrd="0" presId="urn:microsoft.com/office/officeart/2005/8/layout/hProcess6"/>
    <dgm:cxn modelId="{FAF886ED-A152-4CD3-A98A-7E845975E6C7}" type="presParOf" srcId="{89A1B591-407D-456C-A88E-12C4D652CC87}" destId="{150CD684-475D-4B27-9076-437C9717CCDD}" srcOrd="0" destOrd="0" presId="urn:microsoft.com/office/officeart/2005/8/layout/hProcess6"/>
    <dgm:cxn modelId="{D6FEDFDE-B138-4483-9175-7DEAA29CE47E}" type="presParOf" srcId="{89A1B591-407D-456C-A88E-12C4D652CC87}" destId="{42615B9B-F7F3-4D9D-904C-2715B7C899BE}" srcOrd="1" destOrd="0" presId="urn:microsoft.com/office/officeart/2005/8/layout/hProcess6"/>
    <dgm:cxn modelId="{CA708CD2-ED82-4C22-A4E9-EC2710A32B5F}" type="presParOf" srcId="{89A1B591-407D-456C-A88E-12C4D652CC87}" destId="{BE3C9998-BD98-4C21-B4BB-8BFD2DADEC8C}" srcOrd="2" destOrd="0" presId="urn:microsoft.com/office/officeart/2005/8/layout/hProcess6"/>
    <dgm:cxn modelId="{BB6E6ECB-4C72-4BD2-A354-5B42BCAE0D48}" type="presParOf" srcId="{89A1B591-407D-456C-A88E-12C4D652CC87}" destId="{74ACECBD-D630-4F48-987B-F95DBC3BC376}" srcOrd="3" destOrd="0" presId="urn:microsoft.com/office/officeart/2005/8/layout/hProcess6"/>
    <dgm:cxn modelId="{E9B5BEE5-F4B5-4CC6-A928-4187AB996FDC}" type="presParOf" srcId="{D095C1F8-9C61-4F9C-8F8B-DBD61947EAE8}" destId="{2577F4CB-7602-4BF4-ACA5-FE2705BF3D4E}" srcOrd="1" destOrd="0" presId="urn:microsoft.com/office/officeart/2005/8/layout/hProcess6"/>
    <dgm:cxn modelId="{42DFAF4D-4A22-455E-9456-ED05931E50A3}" type="presParOf" srcId="{D095C1F8-9C61-4F9C-8F8B-DBD61947EAE8}" destId="{267E7E4A-02D8-4263-845B-43DA14E97FE4}" srcOrd="2" destOrd="0" presId="urn:microsoft.com/office/officeart/2005/8/layout/hProcess6"/>
    <dgm:cxn modelId="{3DB9A995-4C13-495F-8AD7-EFB795E7B564}" type="presParOf" srcId="{267E7E4A-02D8-4263-845B-43DA14E97FE4}" destId="{A87238A6-9859-4AC3-ACAD-A7374DBBF218}" srcOrd="0" destOrd="0" presId="urn:microsoft.com/office/officeart/2005/8/layout/hProcess6"/>
    <dgm:cxn modelId="{F681D0BF-8382-462B-A8F3-E5388657B3C0}" type="presParOf" srcId="{267E7E4A-02D8-4263-845B-43DA14E97FE4}" destId="{66DB1300-D1F0-4742-84C5-107B36AFA152}" srcOrd="1" destOrd="0" presId="urn:microsoft.com/office/officeart/2005/8/layout/hProcess6"/>
    <dgm:cxn modelId="{F3D34BC2-B931-4516-887C-CA7EB8477682}" type="presParOf" srcId="{267E7E4A-02D8-4263-845B-43DA14E97FE4}" destId="{D49CEA24-DDBA-432F-90B6-373C4B7FCCF6}" srcOrd="2" destOrd="0" presId="urn:microsoft.com/office/officeart/2005/8/layout/hProcess6"/>
    <dgm:cxn modelId="{FAE521ED-7E4E-482A-8168-5C95F48F84DF}" type="presParOf" srcId="{267E7E4A-02D8-4263-845B-43DA14E97FE4}" destId="{B9455464-1305-456D-9FBA-5FA422A424CF}" srcOrd="3" destOrd="0" presId="urn:microsoft.com/office/officeart/2005/8/layout/hProcess6"/>
    <dgm:cxn modelId="{B129ACD3-B9E7-453B-B803-E451445B722F}" type="presParOf" srcId="{D095C1F8-9C61-4F9C-8F8B-DBD61947EAE8}" destId="{18592A5C-C345-47CA-B70F-9CCE0D3B17BA}" srcOrd="3" destOrd="0" presId="urn:microsoft.com/office/officeart/2005/8/layout/hProcess6"/>
    <dgm:cxn modelId="{5219C99B-977E-40B2-84B4-0877DD46A17E}" type="presParOf" srcId="{D095C1F8-9C61-4F9C-8F8B-DBD61947EAE8}" destId="{EF3A4FC9-A440-464B-829E-C34128334B9C}" srcOrd="4" destOrd="0" presId="urn:microsoft.com/office/officeart/2005/8/layout/hProcess6"/>
    <dgm:cxn modelId="{7727CAE6-1F2E-4D0E-B209-0C26DD12BBAA}" type="presParOf" srcId="{EF3A4FC9-A440-464B-829E-C34128334B9C}" destId="{7B675E26-E6E4-43E8-9C6A-ADB1FC9F201C}" srcOrd="0" destOrd="0" presId="urn:microsoft.com/office/officeart/2005/8/layout/hProcess6"/>
    <dgm:cxn modelId="{4F220355-A9E1-4837-A663-667AB9E263B8}" type="presParOf" srcId="{EF3A4FC9-A440-464B-829E-C34128334B9C}" destId="{66E62CEF-0613-4102-8F4C-AE9C7C7B000F}" srcOrd="1" destOrd="0" presId="urn:microsoft.com/office/officeart/2005/8/layout/hProcess6"/>
    <dgm:cxn modelId="{50686AF3-C5D1-460E-8E95-93116323FB27}" type="presParOf" srcId="{EF3A4FC9-A440-464B-829E-C34128334B9C}" destId="{D7132926-2914-4B92-B1F3-86A5BE71CD07}" srcOrd="2" destOrd="0" presId="urn:microsoft.com/office/officeart/2005/8/layout/hProcess6"/>
    <dgm:cxn modelId="{3BDB439C-6DD1-4ED0-87F4-25B5CB0E6F97}" type="presParOf" srcId="{EF3A4FC9-A440-464B-829E-C34128334B9C}" destId="{AAD9346C-1191-4EDE-B79B-8BB89015AE5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880819-28B0-413F-8290-C3A96BFB060C}" type="doc">
      <dgm:prSet loTypeId="urn:microsoft.com/office/officeart/2005/8/layout/hProcess6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403D9E2B-54E0-41C7-8AFC-2FE595405148}">
      <dgm:prSet phldrT="[Metin]"/>
      <dgm:spPr/>
      <dgm:t>
        <a:bodyPr/>
        <a:lstStyle/>
        <a:p>
          <a:r>
            <a:rPr lang="tr-TR" b="1"/>
            <a:t>√</a:t>
          </a:r>
        </a:p>
      </dgm:t>
    </dgm:pt>
    <dgm:pt modelId="{B2555454-8570-43AE-9C34-9980C9AF6A8E}" type="parTrans" cxnId="{98FE2521-CF44-4072-8229-4E553FF51258}">
      <dgm:prSet/>
      <dgm:spPr/>
      <dgm:t>
        <a:bodyPr/>
        <a:lstStyle/>
        <a:p>
          <a:endParaRPr lang="tr-TR"/>
        </a:p>
      </dgm:t>
    </dgm:pt>
    <dgm:pt modelId="{A16F4B2D-49F6-493C-BD8A-5CA62D7008C6}" type="sibTrans" cxnId="{98FE2521-CF44-4072-8229-4E553FF51258}">
      <dgm:prSet/>
      <dgm:spPr/>
      <dgm:t>
        <a:bodyPr/>
        <a:lstStyle/>
        <a:p>
          <a:endParaRPr lang="tr-TR"/>
        </a:p>
      </dgm:t>
    </dgm:pt>
    <dgm:pt modelId="{4ADC3D6B-209C-4779-97F0-2FAD337C509B}">
      <dgm:prSet phldrT="[Metin]"/>
      <dgm:spPr/>
      <dgm:t>
        <a:bodyPr/>
        <a:lstStyle/>
        <a:p>
          <a:r>
            <a:rPr lang="tr-TR" dirty="0"/>
            <a:t>Değerlendirme sonuçlarına göre iyileştirmeler yapılmış olması ve çevrimin birkaç defa tamamlanmış olması.</a:t>
          </a:r>
        </a:p>
      </dgm:t>
    </dgm:pt>
    <dgm:pt modelId="{3591437E-C3EF-4FA4-B5C2-D89C32C39CDE}" type="parTrans" cxnId="{46A4F69D-F2BF-4256-8D24-C10426DA7A8C}">
      <dgm:prSet/>
      <dgm:spPr/>
      <dgm:t>
        <a:bodyPr/>
        <a:lstStyle/>
        <a:p>
          <a:endParaRPr lang="tr-TR"/>
        </a:p>
      </dgm:t>
    </dgm:pt>
    <dgm:pt modelId="{F8A7ADB6-4C85-4518-A6FB-ADBB0E47B160}" type="sibTrans" cxnId="{46A4F69D-F2BF-4256-8D24-C10426DA7A8C}">
      <dgm:prSet/>
      <dgm:spPr/>
      <dgm:t>
        <a:bodyPr/>
        <a:lstStyle/>
        <a:p>
          <a:endParaRPr lang="tr-TR"/>
        </a:p>
      </dgm:t>
    </dgm:pt>
    <dgm:pt modelId="{C1162FF0-A05F-4C79-9707-C9AC1998E37A}">
      <dgm:prSet phldrT="[Metin]"/>
      <dgm:spPr/>
      <dgm:t>
        <a:bodyPr/>
        <a:lstStyle/>
        <a:p>
          <a:r>
            <a:rPr lang="tr-TR" b="1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/>
        </a:p>
      </dgm:t>
    </dgm:pt>
    <dgm:pt modelId="{C6528495-EF18-4A3B-8035-0B5F8AD44020}" type="parTrans" cxnId="{081590E5-C09E-406A-8E24-469C5BF4BBAB}">
      <dgm:prSet/>
      <dgm:spPr/>
      <dgm:t>
        <a:bodyPr/>
        <a:lstStyle/>
        <a:p>
          <a:endParaRPr lang="tr-TR"/>
        </a:p>
      </dgm:t>
    </dgm:pt>
    <dgm:pt modelId="{1A5F4C30-4E6B-4B15-A58D-8186FE44A6A7}" type="sibTrans" cxnId="{081590E5-C09E-406A-8E24-469C5BF4BBAB}">
      <dgm:prSet/>
      <dgm:spPr/>
      <dgm:t>
        <a:bodyPr/>
        <a:lstStyle/>
        <a:p>
          <a:endParaRPr lang="tr-TR"/>
        </a:p>
      </dgm:t>
    </dgm:pt>
    <dgm:pt modelId="{704F3698-82F9-4994-A665-BDFB27A421C2}">
      <dgm:prSet phldrT="[Metin]"/>
      <dgm:spPr/>
      <dgm:t>
        <a:bodyPr/>
        <a:lstStyle/>
        <a:p>
          <a:r>
            <a:rPr lang="tr-TR" dirty="0"/>
            <a:t>Uygulamanın sürdürülebilirlik kazandığının ispatlanmış olması (Birkaç dönemdir geliştirilerek devam ettirilen uygulamalar).</a:t>
          </a:r>
        </a:p>
      </dgm:t>
    </dgm:pt>
    <dgm:pt modelId="{93635DF4-7BFE-4C52-AEE0-8C84159056B9}" type="parTrans" cxnId="{3E6DBAE0-9075-4A74-8F9F-4837F6E8C1AF}">
      <dgm:prSet/>
      <dgm:spPr/>
      <dgm:t>
        <a:bodyPr/>
        <a:lstStyle/>
        <a:p>
          <a:endParaRPr lang="tr-TR"/>
        </a:p>
      </dgm:t>
    </dgm:pt>
    <dgm:pt modelId="{425AA592-4594-43D1-AAA8-ED5013AA89D5}" type="sibTrans" cxnId="{3E6DBAE0-9075-4A74-8F9F-4837F6E8C1AF}">
      <dgm:prSet/>
      <dgm:spPr/>
      <dgm:t>
        <a:bodyPr/>
        <a:lstStyle/>
        <a:p>
          <a:endParaRPr lang="tr-TR"/>
        </a:p>
      </dgm:t>
    </dgm:pt>
    <dgm:pt modelId="{3D89CAF4-21EA-4F93-9E40-9BFBFFE316F8}">
      <dgm:prSet phldrT="[Metin]"/>
      <dgm:spPr/>
      <dgm:t>
        <a:bodyPr/>
        <a:lstStyle/>
        <a:p>
          <a:r>
            <a:rPr lang="tr-TR" b="1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b="1"/>
        </a:p>
      </dgm:t>
    </dgm:pt>
    <dgm:pt modelId="{A2D1FD90-6C57-4953-99A7-7B0554BEF9AA}" type="parTrans" cxnId="{085967EC-2E0F-4958-943E-22587D65A2E0}">
      <dgm:prSet/>
      <dgm:spPr/>
      <dgm:t>
        <a:bodyPr/>
        <a:lstStyle/>
        <a:p>
          <a:endParaRPr lang="tr-TR"/>
        </a:p>
      </dgm:t>
    </dgm:pt>
    <dgm:pt modelId="{6CF1731D-C1DC-43E8-8379-77394A345601}" type="sibTrans" cxnId="{085967EC-2E0F-4958-943E-22587D65A2E0}">
      <dgm:prSet/>
      <dgm:spPr/>
      <dgm:t>
        <a:bodyPr/>
        <a:lstStyle/>
        <a:p>
          <a:endParaRPr lang="tr-TR"/>
        </a:p>
      </dgm:t>
    </dgm:pt>
    <dgm:pt modelId="{53662A7F-1813-4FAD-8D6C-4DAC19F583AD}">
      <dgm:prSet phldrT="[Metin]"/>
      <dgm:spPr/>
      <dgm:t>
        <a:bodyPr/>
        <a:lstStyle/>
        <a:p>
          <a:r>
            <a:rPr lang="tr-TR" dirty="0"/>
            <a:t>Uygulamanın örnek olma durumunun kurum dışından değerlendirmelerle ortaya konmuş olması gerekir.</a:t>
          </a:r>
        </a:p>
      </dgm:t>
    </dgm:pt>
    <dgm:pt modelId="{91294EA4-9005-49AE-91D1-A6BD06F0BB76}" type="parTrans" cxnId="{CFD723F4-E2B1-4EC9-A139-65DD08FAAB4E}">
      <dgm:prSet/>
      <dgm:spPr/>
      <dgm:t>
        <a:bodyPr/>
        <a:lstStyle/>
        <a:p>
          <a:endParaRPr lang="tr-TR"/>
        </a:p>
      </dgm:t>
    </dgm:pt>
    <dgm:pt modelId="{F1AB8BC2-7D37-4AF0-A66A-809BCD0544C7}" type="sibTrans" cxnId="{CFD723F4-E2B1-4EC9-A139-65DD08FAAB4E}">
      <dgm:prSet/>
      <dgm:spPr/>
      <dgm:t>
        <a:bodyPr/>
        <a:lstStyle/>
        <a:p>
          <a:endParaRPr lang="tr-TR"/>
        </a:p>
      </dgm:t>
    </dgm:pt>
    <dgm:pt modelId="{D095C1F8-9C61-4F9C-8F8B-DBD61947EAE8}" type="pres">
      <dgm:prSet presAssocID="{76880819-28B0-413F-8290-C3A96BFB060C}" presName="theList" presStyleCnt="0">
        <dgm:presLayoutVars>
          <dgm:dir/>
          <dgm:animLvl val="lvl"/>
          <dgm:resizeHandles val="exact"/>
        </dgm:presLayoutVars>
      </dgm:prSet>
      <dgm:spPr/>
    </dgm:pt>
    <dgm:pt modelId="{89A1B591-407D-456C-A88E-12C4D652CC87}" type="pres">
      <dgm:prSet presAssocID="{403D9E2B-54E0-41C7-8AFC-2FE595405148}" presName="compNode" presStyleCnt="0"/>
      <dgm:spPr/>
    </dgm:pt>
    <dgm:pt modelId="{150CD684-475D-4B27-9076-437C9717CCDD}" type="pres">
      <dgm:prSet presAssocID="{403D9E2B-54E0-41C7-8AFC-2FE595405148}" presName="noGeometry" presStyleCnt="0"/>
      <dgm:spPr/>
    </dgm:pt>
    <dgm:pt modelId="{42615B9B-F7F3-4D9D-904C-2715B7C899BE}" type="pres">
      <dgm:prSet presAssocID="{403D9E2B-54E0-41C7-8AFC-2FE595405148}" presName="childTextVisible" presStyleLbl="bgAccFollowNode1" presStyleIdx="0" presStyleCnt="3">
        <dgm:presLayoutVars>
          <dgm:bulletEnabled val="1"/>
        </dgm:presLayoutVars>
      </dgm:prSet>
      <dgm:spPr/>
    </dgm:pt>
    <dgm:pt modelId="{BE3C9998-BD98-4C21-B4BB-8BFD2DADEC8C}" type="pres">
      <dgm:prSet presAssocID="{403D9E2B-54E0-41C7-8AFC-2FE595405148}" presName="childTextHidden" presStyleLbl="bgAccFollowNode1" presStyleIdx="0" presStyleCnt="3"/>
      <dgm:spPr/>
    </dgm:pt>
    <dgm:pt modelId="{74ACECBD-D630-4F48-987B-F95DBC3BC376}" type="pres">
      <dgm:prSet presAssocID="{403D9E2B-54E0-41C7-8AFC-2FE5954051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577F4CB-7602-4BF4-ACA5-FE2705BF3D4E}" type="pres">
      <dgm:prSet presAssocID="{403D9E2B-54E0-41C7-8AFC-2FE595405148}" presName="aSpace" presStyleCnt="0"/>
      <dgm:spPr/>
    </dgm:pt>
    <dgm:pt modelId="{267E7E4A-02D8-4263-845B-43DA14E97FE4}" type="pres">
      <dgm:prSet presAssocID="{C1162FF0-A05F-4C79-9707-C9AC1998E37A}" presName="compNode" presStyleCnt="0"/>
      <dgm:spPr/>
    </dgm:pt>
    <dgm:pt modelId="{A87238A6-9859-4AC3-ACAD-A7374DBBF218}" type="pres">
      <dgm:prSet presAssocID="{C1162FF0-A05F-4C79-9707-C9AC1998E37A}" presName="noGeometry" presStyleCnt="0"/>
      <dgm:spPr/>
    </dgm:pt>
    <dgm:pt modelId="{66DB1300-D1F0-4742-84C5-107B36AFA152}" type="pres">
      <dgm:prSet presAssocID="{C1162FF0-A05F-4C79-9707-C9AC1998E37A}" presName="childTextVisible" presStyleLbl="bgAccFollowNode1" presStyleIdx="1" presStyleCnt="3">
        <dgm:presLayoutVars>
          <dgm:bulletEnabled val="1"/>
        </dgm:presLayoutVars>
      </dgm:prSet>
      <dgm:spPr/>
    </dgm:pt>
    <dgm:pt modelId="{D49CEA24-DDBA-432F-90B6-373C4B7FCCF6}" type="pres">
      <dgm:prSet presAssocID="{C1162FF0-A05F-4C79-9707-C9AC1998E37A}" presName="childTextHidden" presStyleLbl="bgAccFollowNode1" presStyleIdx="1" presStyleCnt="3"/>
      <dgm:spPr/>
    </dgm:pt>
    <dgm:pt modelId="{B9455464-1305-456D-9FBA-5FA422A424CF}" type="pres">
      <dgm:prSet presAssocID="{C1162FF0-A05F-4C79-9707-C9AC1998E37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8592A5C-C345-47CA-B70F-9CCE0D3B17BA}" type="pres">
      <dgm:prSet presAssocID="{C1162FF0-A05F-4C79-9707-C9AC1998E37A}" presName="aSpace" presStyleCnt="0"/>
      <dgm:spPr/>
    </dgm:pt>
    <dgm:pt modelId="{EF3A4FC9-A440-464B-829E-C34128334B9C}" type="pres">
      <dgm:prSet presAssocID="{3D89CAF4-21EA-4F93-9E40-9BFBFFE316F8}" presName="compNode" presStyleCnt="0"/>
      <dgm:spPr/>
    </dgm:pt>
    <dgm:pt modelId="{7B675E26-E6E4-43E8-9C6A-ADB1FC9F201C}" type="pres">
      <dgm:prSet presAssocID="{3D89CAF4-21EA-4F93-9E40-9BFBFFE316F8}" presName="noGeometry" presStyleCnt="0"/>
      <dgm:spPr/>
    </dgm:pt>
    <dgm:pt modelId="{66E62CEF-0613-4102-8F4C-AE9C7C7B000F}" type="pres">
      <dgm:prSet presAssocID="{3D89CAF4-21EA-4F93-9E40-9BFBFFE316F8}" presName="childTextVisible" presStyleLbl="bgAccFollowNode1" presStyleIdx="2" presStyleCnt="3">
        <dgm:presLayoutVars>
          <dgm:bulletEnabled val="1"/>
        </dgm:presLayoutVars>
      </dgm:prSet>
      <dgm:spPr/>
    </dgm:pt>
    <dgm:pt modelId="{D7132926-2914-4B92-B1F3-86A5BE71CD07}" type="pres">
      <dgm:prSet presAssocID="{3D89CAF4-21EA-4F93-9E40-9BFBFFE316F8}" presName="childTextHidden" presStyleLbl="bgAccFollowNode1" presStyleIdx="2" presStyleCnt="3"/>
      <dgm:spPr/>
    </dgm:pt>
    <dgm:pt modelId="{AAD9346C-1191-4EDE-B79B-8BB89015AE57}" type="pres">
      <dgm:prSet presAssocID="{3D89CAF4-21EA-4F93-9E40-9BFBFFE316F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CE8D300B-8AE6-48B4-B1BA-37113CD44891}" type="presOf" srcId="{3D89CAF4-21EA-4F93-9E40-9BFBFFE316F8}" destId="{AAD9346C-1191-4EDE-B79B-8BB89015AE57}" srcOrd="0" destOrd="0" presId="urn:microsoft.com/office/officeart/2005/8/layout/hProcess6"/>
    <dgm:cxn modelId="{4DE59815-F65A-4C1E-BCDD-2F82FA0D8594}" type="presOf" srcId="{53662A7F-1813-4FAD-8D6C-4DAC19F583AD}" destId="{66E62CEF-0613-4102-8F4C-AE9C7C7B000F}" srcOrd="0" destOrd="0" presId="urn:microsoft.com/office/officeart/2005/8/layout/hProcess6"/>
    <dgm:cxn modelId="{5E3F9417-A281-48C2-A6A9-815EFC453380}" type="presOf" srcId="{4ADC3D6B-209C-4779-97F0-2FAD337C509B}" destId="{BE3C9998-BD98-4C21-B4BB-8BFD2DADEC8C}" srcOrd="1" destOrd="0" presId="urn:microsoft.com/office/officeart/2005/8/layout/hProcess6"/>
    <dgm:cxn modelId="{98FE2521-CF44-4072-8229-4E553FF51258}" srcId="{76880819-28B0-413F-8290-C3A96BFB060C}" destId="{403D9E2B-54E0-41C7-8AFC-2FE595405148}" srcOrd="0" destOrd="0" parTransId="{B2555454-8570-43AE-9C34-9980C9AF6A8E}" sibTransId="{A16F4B2D-49F6-493C-BD8A-5CA62D7008C6}"/>
    <dgm:cxn modelId="{D0E5A221-C367-4108-AFFF-E598F418B2EA}" type="presOf" srcId="{403D9E2B-54E0-41C7-8AFC-2FE595405148}" destId="{74ACECBD-D630-4F48-987B-F95DBC3BC376}" srcOrd="0" destOrd="0" presId="urn:microsoft.com/office/officeart/2005/8/layout/hProcess6"/>
    <dgm:cxn modelId="{5C475F27-E7BD-467D-A003-0DB6491ED41B}" type="presOf" srcId="{4ADC3D6B-209C-4779-97F0-2FAD337C509B}" destId="{42615B9B-F7F3-4D9D-904C-2715B7C899BE}" srcOrd="0" destOrd="0" presId="urn:microsoft.com/office/officeart/2005/8/layout/hProcess6"/>
    <dgm:cxn modelId="{4C08225D-1A8F-42D0-A2BD-968B58A1B7D7}" type="presOf" srcId="{53662A7F-1813-4FAD-8D6C-4DAC19F583AD}" destId="{D7132926-2914-4B92-B1F3-86A5BE71CD07}" srcOrd="1" destOrd="0" presId="urn:microsoft.com/office/officeart/2005/8/layout/hProcess6"/>
    <dgm:cxn modelId="{26573456-C7A2-4B06-9AA4-29F00251F291}" type="presOf" srcId="{76880819-28B0-413F-8290-C3A96BFB060C}" destId="{D095C1F8-9C61-4F9C-8F8B-DBD61947EAE8}" srcOrd="0" destOrd="0" presId="urn:microsoft.com/office/officeart/2005/8/layout/hProcess6"/>
    <dgm:cxn modelId="{46A4F69D-F2BF-4256-8D24-C10426DA7A8C}" srcId="{403D9E2B-54E0-41C7-8AFC-2FE595405148}" destId="{4ADC3D6B-209C-4779-97F0-2FAD337C509B}" srcOrd="0" destOrd="0" parTransId="{3591437E-C3EF-4FA4-B5C2-D89C32C39CDE}" sibTransId="{F8A7ADB6-4C85-4518-A6FB-ADBB0E47B160}"/>
    <dgm:cxn modelId="{831F52A6-90C8-41C0-9641-DCB0117ECE81}" type="presOf" srcId="{C1162FF0-A05F-4C79-9707-C9AC1998E37A}" destId="{B9455464-1305-456D-9FBA-5FA422A424CF}" srcOrd="0" destOrd="0" presId="urn:microsoft.com/office/officeart/2005/8/layout/hProcess6"/>
    <dgm:cxn modelId="{3E6DBAE0-9075-4A74-8F9F-4837F6E8C1AF}" srcId="{C1162FF0-A05F-4C79-9707-C9AC1998E37A}" destId="{704F3698-82F9-4994-A665-BDFB27A421C2}" srcOrd="0" destOrd="0" parTransId="{93635DF4-7BFE-4C52-AEE0-8C84159056B9}" sibTransId="{425AA592-4594-43D1-AAA8-ED5013AA89D5}"/>
    <dgm:cxn modelId="{081590E5-C09E-406A-8E24-469C5BF4BBAB}" srcId="{76880819-28B0-413F-8290-C3A96BFB060C}" destId="{C1162FF0-A05F-4C79-9707-C9AC1998E37A}" srcOrd="1" destOrd="0" parTransId="{C6528495-EF18-4A3B-8035-0B5F8AD44020}" sibTransId="{1A5F4C30-4E6B-4B15-A58D-8186FE44A6A7}"/>
    <dgm:cxn modelId="{655ADCEB-9F50-458C-B35A-BC66B00C343A}" type="presOf" srcId="{704F3698-82F9-4994-A665-BDFB27A421C2}" destId="{D49CEA24-DDBA-432F-90B6-373C4B7FCCF6}" srcOrd="1" destOrd="0" presId="urn:microsoft.com/office/officeart/2005/8/layout/hProcess6"/>
    <dgm:cxn modelId="{085967EC-2E0F-4958-943E-22587D65A2E0}" srcId="{76880819-28B0-413F-8290-C3A96BFB060C}" destId="{3D89CAF4-21EA-4F93-9E40-9BFBFFE316F8}" srcOrd="2" destOrd="0" parTransId="{A2D1FD90-6C57-4953-99A7-7B0554BEF9AA}" sibTransId="{6CF1731D-C1DC-43E8-8379-77394A345601}"/>
    <dgm:cxn modelId="{05B871F1-4FD6-4DC6-B340-39E5BDE90FF0}" type="presOf" srcId="{704F3698-82F9-4994-A665-BDFB27A421C2}" destId="{66DB1300-D1F0-4742-84C5-107B36AFA152}" srcOrd="0" destOrd="0" presId="urn:microsoft.com/office/officeart/2005/8/layout/hProcess6"/>
    <dgm:cxn modelId="{CFD723F4-E2B1-4EC9-A139-65DD08FAAB4E}" srcId="{3D89CAF4-21EA-4F93-9E40-9BFBFFE316F8}" destId="{53662A7F-1813-4FAD-8D6C-4DAC19F583AD}" srcOrd="0" destOrd="0" parTransId="{91294EA4-9005-49AE-91D1-A6BD06F0BB76}" sibTransId="{F1AB8BC2-7D37-4AF0-A66A-809BCD0544C7}"/>
    <dgm:cxn modelId="{D9013F0A-F9D7-4C72-BDA5-05E230B8B4E5}" type="presParOf" srcId="{D095C1F8-9C61-4F9C-8F8B-DBD61947EAE8}" destId="{89A1B591-407D-456C-A88E-12C4D652CC87}" srcOrd="0" destOrd="0" presId="urn:microsoft.com/office/officeart/2005/8/layout/hProcess6"/>
    <dgm:cxn modelId="{FAF886ED-A152-4CD3-A98A-7E845975E6C7}" type="presParOf" srcId="{89A1B591-407D-456C-A88E-12C4D652CC87}" destId="{150CD684-475D-4B27-9076-437C9717CCDD}" srcOrd="0" destOrd="0" presId="urn:microsoft.com/office/officeart/2005/8/layout/hProcess6"/>
    <dgm:cxn modelId="{D6FEDFDE-B138-4483-9175-7DEAA29CE47E}" type="presParOf" srcId="{89A1B591-407D-456C-A88E-12C4D652CC87}" destId="{42615B9B-F7F3-4D9D-904C-2715B7C899BE}" srcOrd="1" destOrd="0" presId="urn:microsoft.com/office/officeart/2005/8/layout/hProcess6"/>
    <dgm:cxn modelId="{CA708CD2-ED82-4C22-A4E9-EC2710A32B5F}" type="presParOf" srcId="{89A1B591-407D-456C-A88E-12C4D652CC87}" destId="{BE3C9998-BD98-4C21-B4BB-8BFD2DADEC8C}" srcOrd="2" destOrd="0" presId="urn:microsoft.com/office/officeart/2005/8/layout/hProcess6"/>
    <dgm:cxn modelId="{BB6E6ECB-4C72-4BD2-A354-5B42BCAE0D48}" type="presParOf" srcId="{89A1B591-407D-456C-A88E-12C4D652CC87}" destId="{74ACECBD-D630-4F48-987B-F95DBC3BC376}" srcOrd="3" destOrd="0" presId="urn:microsoft.com/office/officeart/2005/8/layout/hProcess6"/>
    <dgm:cxn modelId="{E9B5BEE5-F4B5-4CC6-A928-4187AB996FDC}" type="presParOf" srcId="{D095C1F8-9C61-4F9C-8F8B-DBD61947EAE8}" destId="{2577F4CB-7602-4BF4-ACA5-FE2705BF3D4E}" srcOrd="1" destOrd="0" presId="urn:microsoft.com/office/officeart/2005/8/layout/hProcess6"/>
    <dgm:cxn modelId="{42DFAF4D-4A22-455E-9456-ED05931E50A3}" type="presParOf" srcId="{D095C1F8-9C61-4F9C-8F8B-DBD61947EAE8}" destId="{267E7E4A-02D8-4263-845B-43DA14E97FE4}" srcOrd="2" destOrd="0" presId="urn:microsoft.com/office/officeart/2005/8/layout/hProcess6"/>
    <dgm:cxn modelId="{3DB9A995-4C13-495F-8AD7-EFB795E7B564}" type="presParOf" srcId="{267E7E4A-02D8-4263-845B-43DA14E97FE4}" destId="{A87238A6-9859-4AC3-ACAD-A7374DBBF218}" srcOrd="0" destOrd="0" presId="urn:microsoft.com/office/officeart/2005/8/layout/hProcess6"/>
    <dgm:cxn modelId="{F681D0BF-8382-462B-A8F3-E5388657B3C0}" type="presParOf" srcId="{267E7E4A-02D8-4263-845B-43DA14E97FE4}" destId="{66DB1300-D1F0-4742-84C5-107B36AFA152}" srcOrd="1" destOrd="0" presId="urn:microsoft.com/office/officeart/2005/8/layout/hProcess6"/>
    <dgm:cxn modelId="{F3D34BC2-B931-4516-887C-CA7EB8477682}" type="presParOf" srcId="{267E7E4A-02D8-4263-845B-43DA14E97FE4}" destId="{D49CEA24-DDBA-432F-90B6-373C4B7FCCF6}" srcOrd="2" destOrd="0" presId="urn:microsoft.com/office/officeart/2005/8/layout/hProcess6"/>
    <dgm:cxn modelId="{FAE521ED-7E4E-482A-8168-5C95F48F84DF}" type="presParOf" srcId="{267E7E4A-02D8-4263-845B-43DA14E97FE4}" destId="{B9455464-1305-456D-9FBA-5FA422A424CF}" srcOrd="3" destOrd="0" presId="urn:microsoft.com/office/officeart/2005/8/layout/hProcess6"/>
    <dgm:cxn modelId="{B129ACD3-B9E7-453B-B803-E451445B722F}" type="presParOf" srcId="{D095C1F8-9C61-4F9C-8F8B-DBD61947EAE8}" destId="{18592A5C-C345-47CA-B70F-9CCE0D3B17BA}" srcOrd="3" destOrd="0" presId="urn:microsoft.com/office/officeart/2005/8/layout/hProcess6"/>
    <dgm:cxn modelId="{5219C99B-977E-40B2-84B4-0877DD46A17E}" type="presParOf" srcId="{D095C1F8-9C61-4F9C-8F8B-DBD61947EAE8}" destId="{EF3A4FC9-A440-464B-829E-C34128334B9C}" srcOrd="4" destOrd="0" presId="urn:microsoft.com/office/officeart/2005/8/layout/hProcess6"/>
    <dgm:cxn modelId="{7727CAE6-1F2E-4D0E-B209-0C26DD12BBAA}" type="presParOf" srcId="{EF3A4FC9-A440-464B-829E-C34128334B9C}" destId="{7B675E26-E6E4-43E8-9C6A-ADB1FC9F201C}" srcOrd="0" destOrd="0" presId="urn:microsoft.com/office/officeart/2005/8/layout/hProcess6"/>
    <dgm:cxn modelId="{4F220355-A9E1-4837-A663-667AB9E263B8}" type="presParOf" srcId="{EF3A4FC9-A440-464B-829E-C34128334B9C}" destId="{66E62CEF-0613-4102-8F4C-AE9C7C7B000F}" srcOrd="1" destOrd="0" presId="urn:microsoft.com/office/officeart/2005/8/layout/hProcess6"/>
    <dgm:cxn modelId="{50686AF3-C5D1-460E-8E95-93116323FB27}" type="presParOf" srcId="{EF3A4FC9-A440-464B-829E-C34128334B9C}" destId="{D7132926-2914-4B92-B1F3-86A5BE71CD07}" srcOrd="2" destOrd="0" presId="urn:microsoft.com/office/officeart/2005/8/layout/hProcess6"/>
    <dgm:cxn modelId="{3BDB439C-6DD1-4ED0-87F4-25B5CB0E6F97}" type="presParOf" srcId="{EF3A4FC9-A440-464B-829E-C34128334B9C}" destId="{AAD9346C-1191-4EDE-B79B-8BB89015AE5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1F4E775-97BE-451D-B490-2BEBF99B779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E99011-1D71-469E-928E-C8657945889C}">
      <dgm:prSet/>
      <dgm:spPr/>
      <dgm:t>
        <a:bodyPr/>
        <a:lstStyle/>
        <a:p>
          <a:pPr>
            <a:defRPr cap="all"/>
          </a:pPr>
          <a:r>
            <a:rPr lang="tr-TR"/>
            <a:t>Soru</a:t>
          </a:r>
          <a:endParaRPr lang="en-US"/>
        </a:p>
      </dgm:t>
    </dgm:pt>
    <dgm:pt modelId="{D5750909-7F1D-4B31-81A4-96E02FBBBF88}" type="parTrans" cxnId="{F9A74AFC-837B-4860-88AF-849AC577FDE8}">
      <dgm:prSet/>
      <dgm:spPr/>
      <dgm:t>
        <a:bodyPr/>
        <a:lstStyle/>
        <a:p>
          <a:endParaRPr lang="en-US"/>
        </a:p>
      </dgm:t>
    </dgm:pt>
    <dgm:pt modelId="{53B7F0AE-70CC-4BB5-AF72-2C3A23C059B4}" type="sibTrans" cxnId="{F9A74AFC-837B-4860-88AF-849AC577FDE8}">
      <dgm:prSet/>
      <dgm:spPr/>
      <dgm:t>
        <a:bodyPr/>
        <a:lstStyle/>
        <a:p>
          <a:endParaRPr lang="en-US"/>
        </a:p>
      </dgm:t>
    </dgm:pt>
    <dgm:pt modelId="{CE16E211-E758-4ACB-8021-B63B99EB4C1C}">
      <dgm:prSet/>
      <dgm:spPr/>
      <dgm:t>
        <a:bodyPr/>
        <a:lstStyle/>
        <a:p>
          <a:pPr>
            <a:defRPr cap="all"/>
          </a:pPr>
          <a:r>
            <a:rPr lang="tr-TR"/>
            <a:t>Cevap</a:t>
          </a:r>
          <a:endParaRPr lang="en-US"/>
        </a:p>
      </dgm:t>
    </dgm:pt>
    <dgm:pt modelId="{13DEFD79-6645-4D6E-87C8-24D755C3D33F}" type="parTrans" cxnId="{A5F7970D-9151-48D8-92D0-58DCB741BA82}">
      <dgm:prSet/>
      <dgm:spPr/>
      <dgm:t>
        <a:bodyPr/>
        <a:lstStyle/>
        <a:p>
          <a:endParaRPr lang="en-US"/>
        </a:p>
      </dgm:t>
    </dgm:pt>
    <dgm:pt modelId="{36BE8AB9-62E5-46C5-BF3E-E2AA52F82061}" type="sibTrans" cxnId="{A5F7970D-9151-48D8-92D0-58DCB741BA82}">
      <dgm:prSet/>
      <dgm:spPr/>
      <dgm:t>
        <a:bodyPr/>
        <a:lstStyle/>
        <a:p>
          <a:endParaRPr lang="en-US"/>
        </a:p>
      </dgm:t>
    </dgm:pt>
    <dgm:pt modelId="{036D3C15-93A0-4E33-AFC3-AC1BA5D58EFB}" type="pres">
      <dgm:prSet presAssocID="{F1F4E775-97BE-451D-B490-2BEBF99B7793}" presName="root" presStyleCnt="0">
        <dgm:presLayoutVars>
          <dgm:dir/>
          <dgm:resizeHandles val="exact"/>
        </dgm:presLayoutVars>
      </dgm:prSet>
      <dgm:spPr/>
    </dgm:pt>
    <dgm:pt modelId="{B1712AFD-B054-4D6A-88A0-7E7696C041FF}" type="pres">
      <dgm:prSet presAssocID="{3BE99011-1D71-469E-928E-C8657945889C}" presName="compNode" presStyleCnt="0"/>
      <dgm:spPr/>
    </dgm:pt>
    <dgm:pt modelId="{74F08F1F-B7F8-42F3-A0E8-22714C5214AC}" type="pres">
      <dgm:prSet presAssocID="{3BE99011-1D71-469E-928E-C8657945889C}" presName="iconBgRect" presStyleLbl="bgShp" presStyleIdx="0" presStyleCnt="2"/>
      <dgm:spPr/>
    </dgm:pt>
    <dgm:pt modelId="{52FA2775-9664-4AFE-A00A-ACBB26DF7482}" type="pres">
      <dgm:prSet presAssocID="{3BE99011-1D71-469E-928E-C865794588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C464B50-5A83-4AC5-9449-AB8DD6F2E8E0}" type="pres">
      <dgm:prSet presAssocID="{3BE99011-1D71-469E-928E-C8657945889C}" presName="spaceRect" presStyleCnt="0"/>
      <dgm:spPr/>
    </dgm:pt>
    <dgm:pt modelId="{1BA1C5C5-9022-45E0-8E93-F237F5EB13B7}" type="pres">
      <dgm:prSet presAssocID="{3BE99011-1D71-469E-928E-C8657945889C}" presName="textRect" presStyleLbl="revTx" presStyleIdx="0" presStyleCnt="2">
        <dgm:presLayoutVars>
          <dgm:chMax val="1"/>
          <dgm:chPref val="1"/>
        </dgm:presLayoutVars>
      </dgm:prSet>
      <dgm:spPr/>
    </dgm:pt>
    <dgm:pt modelId="{6AD25CEA-A687-4EE5-A94A-193F95A45B27}" type="pres">
      <dgm:prSet presAssocID="{53B7F0AE-70CC-4BB5-AF72-2C3A23C059B4}" presName="sibTrans" presStyleCnt="0"/>
      <dgm:spPr/>
    </dgm:pt>
    <dgm:pt modelId="{7662F089-F9DD-457E-B33C-B736C316B1BC}" type="pres">
      <dgm:prSet presAssocID="{CE16E211-E758-4ACB-8021-B63B99EB4C1C}" presName="compNode" presStyleCnt="0"/>
      <dgm:spPr/>
    </dgm:pt>
    <dgm:pt modelId="{E2A66B37-6473-4601-80EA-0028552BA211}" type="pres">
      <dgm:prSet presAssocID="{CE16E211-E758-4ACB-8021-B63B99EB4C1C}" presName="iconBgRect" presStyleLbl="bgShp" presStyleIdx="1" presStyleCnt="2"/>
      <dgm:spPr/>
    </dgm:pt>
    <dgm:pt modelId="{D8066499-59B1-4F5F-AA8E-8240A63DFE7E}" type="pres">
      <dgm:prSet presAssocID="{CE16E211-E758-4ACB-8021-B63B99EB4C1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hbet"/>
        </a:ext>
      </dgm:extLst>
    </dgm:pt>
    <dgm:pt modelId="{6B9F2D0A-3982-49D6-AD03-6C7FC3F8865B}" type="pres">
      <dgm:prSet presAssocID="{CE16E211-E758-4ACB-8021-B63B99EB4C1C}" presName="spaceRect" presStyleCnt="0"/>
      <dgm:spPr/>
    </dgm:pt>
    <dgm:pt modelId="{3FF3F7A1-850A-4773-89B2-6B3104DACD90}" type="pres">
      <dgm:prSet presAssocID="{CE16E211-E758-4ACB-8021-B63B99EB4C1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5F7970D-9151-48D8-92D0-58DCB741BA82}" srcId="{F1F4E775-97BE-451D-B490-2BEBF99B7793}" destId="{CE16E211-E758-4ACB-8021-B63B99EB4C1C}" srcOrd="1" destOrd="0" parTransId="{13DEFD79-6645-4D6E-87C8-24D755C3D33F}" sibTransId="{36BE8AB9-62E5-46C5-BF3E-E2AA52F82061}"/>
    <dgm:cxn modelId="{1174F413-D787-431E-BE40-B25CB8CD08A7}" type="presOf" srcId="{F1F4E775-97BE-451D-B490-2BEBF99B7793}" destId="{036D3C15-93A0-4E33-AFC3-AC1BA5D58EFB}" srcOrd="0" destOrd="0" presId="urn:microsoft.com/office/officeart/2018/5/layout/IconCircleLabelList"/>
    <dgm:cxn modelId="{6E4ECE8D-DBEC-4934-8596-DC7F191131D6}" type="presOf" srcId="{CE16E211-E758-4ACB-8021-B63B99EB4C1C}" destId="{3FF3F7A1-850A-4773-89B2-6B3104DACD90}" srcOrd="0" destOrd="0" presId="urn:microsoft.com/office/officeart/2018/5/layout/IconCircleLabelList"/>
    <dgm:cxn modelId="{F9A74AFC-837B-4860-88AF-849AC577FDE8}" srcId="{F1F4E775-97BE-451D-B490-2BEBF99B7793}" destId="{3BE99011-1D71-469E-928E-C8657945889C}" srcOrd="0" destOrd="0" parTransId="{D5750909-7F1D-4B31-81A4-96E02FBBBF88}" sibTransId="{53B7F0AE-70CC-4BB5-AF72-2C3A23C059B4}"/>
    <dgm:cxn modelId="{8B0735FD-679C-4035-95A1-18619C219082}" type="presOf" srcId="{3BE99011-1D71-469E-928E-C8657945889C}" destId="{1BA1C5C5-9022-45E0-8E93-F237F5EB13B7}" srcOrd="0" destOrd="0" presId="urn:microsoft.com/office/officeart/2018/5/layout/IconCircleLabelList"/>
    <dgm:cxn modelId="{330C83CC-F30E-4DD2-86B6-1FA4E34E7417}" type="presParOf" srcId="{036D3C15-93A0-4E33-AFC3-AC1BA5D58EFB}" destId="{B1712AFD-B054-4D6A-88A0-7E7696C041FF}" srcOrd="0" destOrd="0" presId="urn:microsoft.com/office/officeart/2018/5/layout/IconCircleLabelList"/>
    <dgm:cxn modelId="{FC98F4EF-D353-4CAB-9BBD-C79F64CDDC18}" type="presParOf" srcId="{B1712AFD-B054-4D6A-88A0-7E7696C041FF}" destId="{74F08F1F-B7F8-42F3-A0E8-22714C5214AC}" srcOrd="0" destOrd="0" presId="urn:microsoft.com/office/officeart/2018/5/layout/IconCircleLabelList"/>
    <dgm:cxn modelId="{A2B9D8B9-1829-4103-B070-B153D51B3617}" type="presParOf" srcId="{B1712AFD-B054-4D6A-88A0-7E7696C041FF}" destId="{52FA2775-9664-4AFE-A00A-ACBB26DF7482}" srcOrd="1" destOrd="0" presId="urn:microsoft.com/office/officeart/2018/5/layout/IconCircleLabelList"/>
    <dgm:cxn modelId="{57256866-8FD4-49A1-ADB2-9CDE9A81F35F}" type="presParOf" srcId="{B1712AFD-B054-4D6A-88A0-7E7696C041FF}" destId="{4C464B50-5A83-4AC5-9449-AB8DD6F2E8E0}" srcOrd="2" destOrd="0" presId="urn:microsoft.com/office/officeart/2018/5/layout/IconCircleLabelList"/>
    <dgm:cxn modelId="{76876877-6888-43A0-9095-B0DE168620E0}" type="presParOf" srcId="{B1712AFD-B054-4D6A-88A0-7E7696C041FF}" destId="{1BA1C5C5-9022-45E0-8E93-F237F5EB13B7}" srcOrd="3" destOrd="0" presId="urn:microsoft.com/office/officeart/2018/5/layout/IconCircleLabelList"/>
    <dgm:cxn modelId="{22412D4E-328E-48DE-B60D-07371FEAAC09}" type="presParOf" srcId="{036D3C15-93A0-4E33-AFC3-AC1BA5D58EFB}" destId="{6AD25CEA-A687-4EE5-A94A-193F95A45B27}" srcOrd="1" destOrd="0" presId="urn:microsoft.com/office/officeart/2018/5/layout/IconCircleLabelList"/>
    <dgm:cxn modelId="{CEF20E10-6ABC-49C5-9E2E-BB2B3621BBCC}" type="presParOf" srcId="{036D3C15-93A0-4E33-AFC3-AC1BA5D58EFB}" destId="{7662F089-F9DD-457E-B33C-B736C316B1BC}" srcOrd="2" destOrd="0" presId="urn:microsoft.com/office/officeart/2018/5/layout/IconCircleLabelList"/>
    <dgm:cxn modelId="{38E5947D-F555-49F7-B402-CCD6AED03BE6}" type="presParOf" srcId="{7662F089-F9DD-457E-B33C-B736C316B1BC}" destId="{E2A66B37-6473-4601-80EA-0028552BA211}" srcOrd="0" destOrd="0" presId="urn:microsoft.com/office/officeart/2018/5/layout/IconCircleLabelList"/>
    <dgm:cxn modelId="{865878F5-0117-46DA-97C4-43BA29765B37}" type="presParOf" srcId="{7662F089-F9DD-457E-B33C-B736C316B1BC}" destId="{D8066499-59B1-4F5F-AA8E-8240A63DFE7E}" srcOrd="1" destOrd="0" presId="urn:microsoft.com/office/officeart/2018/5/layout/IconCircleLabelList"/>
    <dgm:cxn modelId="{9EF9D741-455D-4C74-B3D6-052EF1A06749}" type="presParOf" srcId="{7662F089-F9DD-457E-B33C-B736C316B1BC}" destId="{6B9F2D0A-3982-49D6-AD03-6C7FC3F8865B}" srcOrd="2" destOrd="0" presId="urn:microsoft.com/office/officeart/2018/5/layout/IconCircleLabelList"/>
    <dgm:cxn modelId="{FD80FF97-A2C5-4DD3-8571-B6A0F54F7529}" type="presParOf" srcId="{7662F089-F9DD-457E-B33C-B736C316B1BC}" destId="{3FF3F7A1-850A-4773-89B2-6B3104DACD9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E2E5F-EC97-4D7B-84AE-89CCE827AE9C}">
      <dsp:nvSpPr>
        <dsp:cNvPr id="0" name=""/>
        <dsp:cNvSpPr/>
      </dsp:nvSpPr>
      <dsp:spPr>
        <a:xfrm>
          <a:off x="0" y="1058548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927A5-4156-448B-B23A-6BDAB5348344}">
      <dsp:nvSpPr>
        <dsp:cNvPr id="0" name=""/>
        <dsp:cNvSpPr/>
      </dsp:nvSpPr>
      <dsp:spPr>
        <a:xfrm>
          <a:off x="333341" y="704348"/>
          <a:ext cx="4666783" cy="708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İş Akış</a:t>
          </a:r>
          <a:endParaRPr lang="en-US" sz="2400" kern="1200"/>
        </a:p>
      </dsp:txBody>
      <dsp:txXfrm>
        <a:off x="367926" y="738933"/>
        <a:ext cx="4597613" cy="639310"/>
      </dsp:txXfrm>
    </dsp:sp>
    <dsp:sp modelId="{A4948705-649D-40E0-9B30-FC99EC3B930E}">
      <dsp:nvSpPr>
        <dsp:cNvPr id="0" name=""/>
        <dsp:cNvSpPr/>
      </dsp:nvSpPr>
      <dsp:spPr>
        <a:xfrm>
          <a:off x="0" y="2147188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3D217-6928-48B2-97E9-DD11E2607ECA}">
      <dsp:nvSpPr>
        <dsp:cNvPr id="0" name=""/>
        <dsp:cNvSpPr/>
      </dsp:nvSpPr>
      <dsp:spPr>
        <a:xfrm>
          <a:off x="333341" y="1792988"/>
          <a:ext cx="4666783" cy="708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ÖZAK</a:t>
          </a:r>
          <a:endParaRPr lang="en-US" sz="2400" kern="1200"/>
        </a:p>
      </dsp:txBody>
      <dsp:txXfrm>
        <a:off x="367926" y="1827573"/>
        <a:ext cx="4597613" cy="639310"/>
      </dsp:txXfrm>
    </dsp:sp>
    <dsp:sp modelId="{682E443F-193E-410B-BF8D-1F6EA636C7EB}">
      <dsp:nvSpPr>
        <dsp:cNvPr id="0" name=""/>
        <dsp:cNvSpPr/>
      </dsp:nvSpPr>
      <dsp:spPr>
        <a:xfrm>
          <a:off x="0" y="3235828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11CC5-E685-4C32-911E-C37BED41875F}">
      <dsp:nvSpPr>
        <dsp:cNvPr id="0" name=""/>
        <dsp:cNvSpPr/>
      </dsp:nvSpPr>
      <dsp:spPr>
        <a:xfrm>
          <a:off x="333341" y="2881628"/>
          <a:ext cx="4666783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KİDR</a:t>
          </a:r>
          <a:endParaRPr lang="en-US" sz="2400" kern="1200"/>
        </a:p>
      </dsp:txBody>
      <dsp:txXfrm>
        <a:off x="367926" y="2916213"/>
        <a:ext cx="4597613" cy="639310"/>
      </dsp:txXfrm>
    </dsp:sp>
    <dsp:sp modelId="{7B2FC15E-0E53-4B83-A86B-ED4933F08A5D}">
      <dsp:nvSpPr>
        <dsp:cNvPr id="0" name=""/>
        <dsp:cNvSpPr/>
      </dsp:nvSpPr>
      <dsp:spPr>
        <a:xfrm>
          <a:off x="0" y="4324468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D8A4C-C373-417D-8D86-E06BA9A262A2}">
      <dsp:nvSpPr>
        <dsp:cNvPr id="0" name=""/>
        <dsp:cNvSpPr/>
      </dsp:nvSpPr>
      <dsp:spPr>
        <a:xfrm>
          <a:off x="348092" y="3911273"/>
          <a:ext cx="4666783" cy="708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Geri Bildirim</a:t>
          </a:r>
          <a:endParaRPr lang="en-US" sz="2400" kern="1200" dirty="0"/>
        </a:p>
      </dsp:txBody>
      <dsp:txXfrm>
        <a:off x="382677" y="3945858"/>
        <a:ext cx="4597613" cy="639310"/>
      </dsp:txXfrm>
    </dsp:sp>
    <dsp:sp modelId="{B7354CB3-E46D-40F2-B37E-038841027B01}">
      <dsp:nvSpPr>
        <dsp:cNvPr id="0" name=""/>
        <dsp:cNvSpPr/>
      </dsp:nvSpPr>
      <dsp:spPr>
        <a:xfrm>
          <a:off x="0" y="4849119"/>
          <a:ext cx="6666833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1DD06-B9D6-4C3D-B3DD-8F4A951F7EF1}">
      <dsp:nvSpPr>
        <dsp:cNvPr id="0" name=""/>
        <dsp:cNvSpPr/>
      </dsp:nvSpPr>
      <dsp:spPr>
        <a:xfrm>
          <a:off x="333344" y="4745439"/>
          <a:ext cx="4666783" cy="7084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Anket</a:t>
          </a:r>
          <a:endParaRPr lang="en-US" sz="2400" kern="1200"/>
        </a:p>
      </dsp:txBody>
      <dsp:txXfrm>
        <a:off x="367929" y="4780024"/>
        <a:ext cx="4597613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B2AB1-3966-4BA5-A397-D26FD1619FE3}">
      <dsp:nvSpPr>
        <dsp:cNvPr id="0" name=""/>
        <dsp:cNvSpPr/>
      </dsp:nvSpPr>
      <dsp:spPr>
        <a:xfrm>
          <a:off x="0" y="0"/>
          <a:ext cx="8484870" cy="2057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Mevcut Durum </a:t>
          </a:r>
        </a:p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KİDR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59" y="60259"/>
        <a:ext cx="6358387" cy="1936882"/>
      </dsp:txXfrm>
    </dsp:sp>
    <dsp:sp modelId="{572B3C11-4BBF-4BA9-AF72-853A2A965213}">
      <dsp:nvSpPr>
        <dsp:cNvPr id="0" name=""/>
        <dsp:cNvSpPr/>
      </dsp:nvSpPr>
      <dsp:spPr>
        <a:xfrm>
          <a:off x="1497329" y="2514599"/>
          <a:ext cx="8484870" cy="2057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Hedef </a:t>
          </a:r>
        </a:p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 KİDR ve Tam Akreditasyon</a:t>
          </a:r>
          <a:endParaRPr lang="en-US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57588" y="2574858"/>
        <a:ext cx="5529712" cy="1936882"/>
      </dsp:txXfrm>
    </dsp:sp>
    <dsp:sp modelId="{C27345AA-6369-4ABD-8728-93E004C8C498}">
      <dsp:nvSpPr>
        <dsp:cNvPr id="0" name=""/>
        <dsp:cNvSpPr/>
      </dsp:nvSpPr>
      <dsp:spPr>
        <a:xfrm>
          <a:off x="7147560" y="1617344"/>
          <a:ext cx="1337310" cy="13373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48455" y="1617344"/>
        <a:ext cx="735520" cy="1006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B6185-5FDF-4A44-A099-5FA14ABEDFB2}">
      <dsp:nvSpPr>
        <dsp:cNvPr id="0" name=""/>
        <dsp:cNvSpPr/>
      </dsp:nvSpPr>
      <dsp:spPr>
        <a:xfrm>
          <a:off x="0" y="258365"/>
          <a:ext cx="3119437" cy="1871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Bölüm/Program/DB Öz Değerlendirme 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58365"/>
        <a:ext cx="3119437" cy="1871662"/>
      </dsp:txXfrm>
    </dsp:sp>
    <dsp:sp modelId="{67FD66E4-C54E-462F-B889-D7D02A7D45FB}">
      <dsp:nvSpPr>
        <dsp:cNvPr id="0" name=""/>
        <dsp:cNvSpPr/>
      </dsp:nvSpPr>
      <dsp:spPr>
        <a:xfrm>
          <a:off x="3431381" y="258365"/>
          <a:ext cx="3119437" cy="1871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Bölüm/Program/DB Akran Değerlendirme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1381" y="258365"/>
        <a:ext cx="3119437" cy="1871662"/>
      </dsp:txXfrm>
    </dsp:sp>
    <dsp:sp modelId="{D14CCD94-F919-45E7-B3F0-31D9D3B53E38}">
      <dsp:nvSpPr>
        <dsp:cNvPr id="0" name=""/>
        <dsp:cNvSpPr/>
      </dsp:nvSpPr>
      <dsp:spPr>
        <a:xfrm>
          <a:off x="6862762" y="258365"/>
          <a:ext cx="3119437" cy="1871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Fakülte/MYO</a:t>
          </a:r>
          <a:r>
            <a:rPr lang="tr-TR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/UYGAR/LEE </a:t>
          </a: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Öz Değerlendirme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2762" y="258365"/>
        <a:ext cx="3119437" cy="1871662"/>
      </dsp:txXfrm>
    </dsp:sp>
    <dsp:sp modelId="{4F9592EF-4ACA-4015-A609-8D52A2872F31}">
      <dsp:nvSpPr>
        <dsp:cNvPr id="0" name=""/>
        <dsp:cNvSpPr/>
      </dsp:nvSpPr>
      <dsp:spPr>
        <a:xfrm>
          <a:off x="0" y="2441971"/>
          <a:ext cx="3119437" cy="1871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Fakülte/MYO/UYGAR/LEE Akran Değerlendirme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41971"/>
        <a:ext cx="3119437" cy="1871662"/>
      </dsp:txXfrm>
    </dsp:sp>
    <dsp:sp modelId="{4B4DD4F2-0ABC-48B1-BC41-C72792A2CC1C}">
      <dsp:nvSpPr>
        <dsp:cNvPr id="0" name=""/>
        <dsp:cNvSpPr/>
      </dsp:nvSpPr>
      <dsp:spPr>
        <a:xfrm>
          <a:off x="3431381" y="2441971"/>
          <a:ext cx="3119437" cy="1871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Gelişmeye Açık Yanların Senato ve Kalite Komisyonu Huzurunda Sunulması, PUKÖ sürecinin takip edilmesi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1381" y="2441971"/>
        <a:ext cx="3119437" cy="1871662"/>
      </dsp:txXfrm>
    </dsp:sp>
    <dsp:sp modelId="{883F2157-8C20-4EDA-9877-1C16A9BEEBAE}">
      <dsp:nvSpPr>
        <dsp:cNvPr id="0" name=""/>
        <dsp:cNvSpPr/>
      </dsp:nvSpPr>
      <dsp:spPr>
        <a:xfrm>
          <a:off x="6862762" y="2441971"/>
          <a:ext cx="3119437" cy="1871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Kurum İç Değerlendirme Raporunun Yazımı</a:t>
          </a:r>
          <a:endParaRPr lang="en-US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2762" y="2441971"/>
        <a:ext cx="3119437" cy="1871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79B88-53B4-4AF9-880B-64585485E52A}">
      <dsp:nvSpPr>
        <dsp:cNvPr id="0" name=""/>
        <dsp:cNvSpPr/>
      </dsp:nvSpPr>
      <dsp:spPr>
        <a:xfrm>
          <a:off x="0" y="258365"/>
          <a:ext cx="3119437" cy="18716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Kurum iç değerlendirme çalışmalarının en önemli çıktısıdır.</a:t>
          </a:r>
        </a:p>
      </dsp:txBody>
      <dsp:txXfrm>
        <a:off x="0" y="258365"/>
        <a:ext cx="3119437" cy="1871662"/>
      </dsp:txXfrm>
    </dsp:sp>
    <dsp:sp modelId="{52684E28-606D-4935-BF18-04F6BDDC6986}">
      <dsp:nvSpPr>
        <dsp:cNvPr id="0" name=""/>
        <dsp:cNvSpPr/>
      </dsp:nvSpPr>
      <dsp:spPr>
        <a:xfrm>
          <a:off x="6621380" y="310416"/>
          <a:ext cx="3119437" cy="18716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Olgunluk düzeyi yüksek bir ÖDR, ancak yıl içerisinde etkin ve etkili iç kalite güvence çalışmalarının gerçekleşmesi ile mümkündür. </a:t>
          </a:r>
        </a:p>
      </dsp:txBody>
      <dsp:txXfrm>
        <a:off x="6621380" y="310416"/>
        <a:ext cx="3119437" cy="1871662"/>
      </dsp:txXfrm>
    </dsp:sp>
    <dsp:sp modelId="{3B7A3CCA-DB21-4CEF-B4EB-925EB38D537F}">
      <dsp:nvSpPr>
        <dsp:cNvPr id="0" name=""/>
        <dsp:cNvSpPr/>
      </dsp:nvSpPr>
      <dsp:spPr>
        <a:xfrm>
          <a:off x="3319455" y="2502919"/>
          <a:ext cx="3119437" cy="18716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Akran Değerlendirme süreci birimin ÖDR’si üzerine yapılandırılmaktadır.</a:t>
          </a:r>
        </a:p>
      </dsp:txBody>
      <dsp:txXfrm>
        <a:off x="3319455" y="2502919"/>
        <a:ext cx="3119437" cy="1871662"/>
      </dsp:txXfrm>
    </dsp:sp>
    <dsp:sp modelId="{04DA0D5F-EEC0-4120-BC9B-3A7D61157409}">
      <dsp:nvSpPr>
        <dsp:cNvPr id="0" name=""/>
        <dsp:cNvSpPr/>
      </dsp:nvSpPr>
      <dsp:spPr>
        <a:xfrm>
          <a:off x="0" y="2441971"/>
          <a:ext cx="3119437" cy="18716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Önceki yıllarda yazılan </a:t>
          </a:r>
          <a:r>
            <a:rPr lang="tr-T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ÖDR’ler</a:t>
          </a: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ve </a:t>
          </a:r>
          <a:r>
            <a:rPr lang="tr-T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ADR’ler</a:t>
          </a: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irdelenmeli ve dikkate alınmalıdır.</a:t>
          </a:r>
        </a:p>
      </dsp:txBody>
      <dsp:txXfrm>
        <a:off x="0" y="2441971"/>
        <a:ext cx="3119437" cy="1871662"/>
      </dsp:txXfrm>
    </dsp:sp>
    <dsp:sp modelId="{19DBB83C-FB2C-4AE3-BB7F-31BFA15EBCCF}">
      <dsp:nvSpPr>
        <dsp:cNvPr id="0" name=""/>
        <dsp:cNvSpPr/>
      </dsp:nvSpPr>
      <dsp:spPr>
        <a:xfrm>
          <a:off x="3316336" y="291057"/>
          <a:ext cx="3119437" cy="18716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ÖDR’ler</a:t>
          </a: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Birim Kalite Komisyonlarının en değerli eseridir.</a:t>
          </a:r>
        </a:p>
      </dsp:txBody>
      <dsp:txXfrm>
        <a:off x="3316336" y="291057"/>
        <a:ext cx="3119437" cy="1871662"/>
      </dsp:txXfrm>
    </dsp:sp>
    <dsp:sp modelId="{4499AFC4-34E8-4040-81FA-246F260245D7}">
      <dsp:nvSpPr>
        <dsp:cNvPr id="0" name=""/>
        <dsp:cNvSpPr/>
      </dsp:nvSpPr>
      <dsp:spPr>
        <a:xfrm>
          <a:off x="6634170" y="2535498"/>
          <a:ext cx="3119437" cy="187166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Daha Kaliteli ÖDR/ADR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Daha kaliteli KİDR demektir.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KİDR iyi olursa Tam Akreditasyon mümkündür. </a:t>
          </a:r>
        </a:p>
      </dsp:txBody>
      <dsp:txXfrm>
        <a:off x="6634170" y="2535498"/>
        <a:ext cx="3119437" cy="18716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FAA44-61BC-466C-9FC1-C8282E1F20CD}">
      <dsp:nvSpPr>
        <dsp:cNvPr id="0" name=""/>
        <dsp:cNvSpPr/>
      </dsp:nvSpPr>
      <dsp:spPr>
        <a:xfrm>
          <a:off x="1856" y="1093176"/>
          <a:ext cx="1809943" cy="537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√</a:t>
          </a:r>
        </a:p>
      </dsp:txBody>
      <dsp:txXfrm>
        <a:off x="1856" y="1093176"/>
        <a:ext cx="1809943" cy="537672"/>
      </dsp:txXfrm>
    </dsp:sp>
    <dsp:sp modelId="{C86DF2E1-E11D-49FD-A75B-110A9BC908B2}">
      <dsp:nvSpPr>
        <dsp:cNvPr id="0" name=""/>
        <dsp:cNvSpPr/>
      </dsp:nvSpPr>
      <dsp:spPr>
        <a:xfrm>
          <a:off x="1856" y="1630849"/>
          <a:ext cx="1809943" cy="1266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Uygulamanın tüm birimi kapsaması.</a:t>
          </a:r>
        </a:p>
      </dsp:txBody>
      <dsp:txXfrm>
        <a:off x="1856" y="1630849"/>
        <a:ext cx="1809943" cy="1266131"/>
      </dsp:txXfrm>
    </dsp:sp>
    <dsp:sp modelId="{1905369A-A223-44A5-855D-E96983D52453}">
      <dsp:nvSpPr>
        <dsp:cNvPr id="0" name=""/>
        <dsp:cNvSpPr/>
      </dsp:nvSpPr>
      <dsp:spPr>
        <a:xfrm>
          <a:off x="2065191" y="1093176"/>
          <a:ext cx="1809943" cy="537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sz="2400" kern="1200" dirty="0"/>
        </a:p>
      </dsp:txBody>
      <dsp:txXfrm>
        <a:off x="2065191" y="1093176"/>
        <a:ext cx="1809943" cy="537672"/>
      </dsp:txXfrm>
    </dsp:sp>
    <dsp:sp modelId="{F1E43E74-B913-4278-9570-B77FE8475947}">
      <dsp:nvSpPr>
        <dsp:cNvPr id="0" name=""/>
        <dsp:cNvSpPr/>
      </dsp:nvSpPr>
      <dsp:spPr>
        <a:xfrm>
          <a:off x="2065191" y="1630849"/>
          <a:ext cx="1809943" cy="1266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Uygulamadan sonuç elde edilmiş olması</a:t>
          </a:r>
        </a:p>
      </dsp:txBody>
      <dsp:txXfrm>
        <a:off x="2065191" y="1630849"/>
        <a:ext cx="1809943" cy="1266131"/>
      </dsp:txXfrm>
    </dsp:sp>
    <dsp:sp modelId="{9DF8399D-747A-4B2A-AA4B-565D6E76A162}">
      <dsp:nvSpPr>
        <dsp:cNvPr id="0" name=""/>
        <dsp:cNvSpPr/>
      </dsp:nvSpPr>
      <dsp:spPr>
        <a:xfrm>
          <a:off x="4128527" y="1093176"/>
          <a:ext cx="1809943" cy="537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sz="2400" b="1" kern="1200" dirty="0"/>
        </a:p>
      </dsp:txBody>
      <dsp:txXfrm>
        <a:off x="4128527" y="1093176"/>
        <a:ext cx="1809943" cy="537672"/>
      </dsp:txXfrm>
    </dsp:sp>
    <dsp:sp modelId="{9E3109EE-1BF7-4FBB-9930-0E4DAA5EA587}">
      <dsp:nvSpPr>
        <dsp:cNvPr id="0" name=""/>
        <dsp:cNvSpPr/>
      </dsp:nvSpPr>
      <dsp:spPr>
        <a:xfrm>
          <a:off x="4128527" y="1630849"/>
          <a:ext cx="1809943" cy="12661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/>
            <a:t>Bu sonuçların izleniyor olması.</a:t>
          </a:r>
        </a:p>
      </dsp:txBody>
      <dsp:txXfrm>
        <a:off x="4128527" y="1630849"/>
        <a:ext cx="1809943" cy="12661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5B9B-F7F3-4D9D-904C-2715B7C899BE}">
      <dsp:nvSpPr>
        <dsp:cNvPr id="0" name=""/>
        <dsp:cNvSpPr/>
      </dsp:nvSpPr>
      <dsp:spPr>
        <a:xfrm>
          <a:off x="581051" y="333093"/>
          <a:ext cx="2306732" cy="2016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Uygulama ile ilgili planlama olması.</a:t>
          </a:r>
        </a:p>
      </dsp:txBody>
      <dsp:txXfrm>
        <a:off x="1157735" y="635549"/>
        <a:ext cx="1124532" cy="1411462"/>
      </dsp:txXfrm>
    </dsp:sp>
    <dsp:sp modelId="{74ACECBD-D630-4F48-987B-F95DBC3BC376}">
      <dsp:nvSpPr>
        <dsp:cNvPr id="0" name=""/>
        <dsp:cNvSpPr/>
      </dsp:nvSpPr>
      <dsp:spPr>
        <a:xfrm>
          <a:off x="4368" y="764597"/>
          <a:ext cx="1153366" cy="11533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b="1" kern="1200"/>
            <a:t>√</a:t>
          </a:r>
        </a:p>
      </dsp:txBody>
      <dsp:txXfrm>
        <a:off x="173275" y="933504"/>
        <a:ext cx="815552" cy="815552"/>
      </dsp:txXfrm>
    </dsp:sp>
    <dsp:sp modelId="{66DB1300-D1F0-4742-84C5-107B36AFA152}">
      <dsp:nvSpPr>
        <dsp:cNvPr id="0" name=""/>
        <dsp:cNvSpPr/>
      </dsp:nvSpPr>
      <dsp:spPr>
        <a:xfrm>
          <a:off x="3608638" y="333093"/>
          <a:ext cx="2306732" cy="2016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Uygulamanın tüm birimi kapsayacak şekilde ve tanımlı süreçle yönetiliyor olması.</a:t>
          </a:r>
        </a:p>
      </dsp:txBody>
      <dsp:txXfrm>
        <a:off x="4185321" y="635549"/>
        <a:ext cx="1124532" cy="1411462"/>
      </dsp:txXfrm>
    </dsp:sp>
    <dsp:sp modelId="{B9455464-1305-456D-9FBA-5FA422A424CF}">
      <dsp:nvSpPr>
        <dsp:cNvPr id="0" name=""/>
        <dsp:cNvSpPr/>
      </dsp:nvSpPr>
      <dsp:spPr>
        <a:xfrm>
          <a:off x="3031955" y="764597"/>
          <a:ext cx="1153366" cy="11533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sz="5300" kern="1200"/>
        </a:p>
      </dsp:txBody>
      <dsp:txXfrm>
        <a:off x="3200862" y="933504"/>
        <a:ext cx="815552" cy="815552"/>
      </dsp:txXfrm>
    </dsp:sp>
    <dsp:sp modelId="{66E62CEF-0613-4102-8F4C-AE9C7C7B000F}">
      <dsp:nvSpPr>
        <dsp:cNvPr id="0" name=""/>
        <dsp:cNvSpPr/>
      </dsp:nvSpPr>
      <dsp:spPr>
        <a:xfrm>
          <a:off x="6636225" y="333093"/>
          <a:ext cx="2306732" cy="2016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200" kern="1200" dirty="0"/>
            <a:t>Uygulama sonucunun düzenli olarak izleniyor ve değerlendiriliyor olması.</a:t>
          </a:r>
        </a:p>
      </dsp:txBody>
      <dsp:txXfrm>
        <a:off x="7212908" y="635549"/>
        <a:ext cx="1124532" cy="1411462"/>
      </dsp:txXfrm>
    </dsp:sp>
    <dsp:sp modelId="{AAD9346C-1191-4EDE-B79B-8BB89015AE57}">
      <dsp:nvSpPr>
        <dsp:cNvPr id="0" name=""/>
        <dsp:cNvSpPr/>
      </dsp:nvSpPr>
      <dsp:spPr>
        <a:xfrm>
          <a:off x="6059542" y="764597"/>
          <a:ext cx="1153366" cy="11533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sz="5300" b="1" kern="1200"/>
        </a:p>
      </dsp:txBody>
      <dsp:txXfrm>
        <a:off x="6228449" y="933504"/>
        <a:ext cx="815552" cy="8155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15B9B-F7F3-4D9D-904C-2715B7C899BE}">
      <dsp:nvSpPr>
        <dsp:cNvPr id="0" name=""/>
        <dsp:cNvSpPr/>
      </dsp:nvSpPr>
      <dsp:spPr>
        <a:xfrm>
          <a:off x="581051" y="333093"/>
          <a:ext cx="2306732" cy="2016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Değerlendirme sonuçlarına göre iyileştirmeler yapılmış olması ve çevrimin birkaç defa tamamlanmış olması.</a:t>
          </a:r>
        </a:p>
      </dsp:txBody>
      <dsp:txXfrm>
        <a:off x="1157735" y="635549"/>
        <a:ext cx="1124532" cy="1411462"/>
      </dsp:txXfrm>
    </dsp:sp>
    <dsp:sp modelId="{74ACECBD-D630-4F48-987B-F95DBC3BC376}">
      <dsp:nvSpPr>
        <dsp:cNvPr id="0" name=""/>
        <dsp:cNvSpPr/>
      </dsp:nvSpPr>
      <dsp:spPr>
        <a:xfrm>
          <a:off x="4368" y="764597"/>
          <a:ext cx="1153366" cy="11533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b="1" kern="1200"/>
            <a:t>√</a:t>
          </a:r>
        </a:p>
      </dsp:txBody>
      <dsp:txXfrm>
        <a:off x="173275" y="933504"/>
        <a:ext cx="815552" cy="815552"/>
      </dsp:txXfrm>
    </dsp:sp>
    <dsp:sp modelId="{66DB1300-D1F0-4742-84C5-107B36AFA152}">
      <dsp:nvSpPr>
        <dsp:cNvPr id="0" name=""/>
        <dsp:cNvSpPr/>
      </dsp:nvSpPr>
      <dsp:spPr>
        <a:xfrm>
          <a:off x="3608638" y="333093"/>
          <a:ext cx="2306732" cy="2016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Uygulamanın sürdürülebilirlik kazandığının ispatlanmış olması (Birkaç dönemdir geliştirilerek devam ettirilen uygulamalar).</a:t>
          </a:r>
        </a:p>
      </dsp:txBody>
      <dsp:txXfrm>
        <a:off x="4185321" y="635549"/>
        <a:ext cx="1124532" cy="1411462"/>
      </dsp:txXfrm>
    </dsp:sp>
    <dsp:sp modelId="{B9455464-1305-456D-9FBA-5FA422A424CF}">
      <dsp:nvSpPr>
        <dsp:cNvPr id="0" name=""/>
        <dsp:cNvSpPr/>
      </dsp:nvSpPr>
      <dsp:spPr>
        <a:xfrm>
          <a:off x="3031955" y="764597"/>
          <a:ext cx="1153366" cy="11533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sz="5300" kern="1200"/>
        </a:p>
      </dsp:txBody>
      <dsp:txXfrm>
        <a:off x="3200862" y="933504"/>
        <a:ext cx="815552" cy="815552"/>
      </dsp:txXfrm>
    </dsp:sp>
    <dsp:sp modelId="{66E62CEF-0613-4102-8F4C-AE9C7C7B000F}">
      <dsp:nvSpPr>
        <dsp:cNvPr id="0" name=""/>
        <dsp:cNvSpPr/>
      </dsp:nvSpPr>
      <dsp:spPr>
        <a:xfrm>
          <a:off x="6636225" y="333093"/>
          <a:ext cx="2306732" cy="20163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6350" rIns="1270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Uygulamanın örnek olma durumunun kurum dışından değerlendirmelerle ortaya konmuş olması gerekir.</a:t>
          </a:r>
        </a:p>
      </dsp:txBody>
      <dsp:txXfrm>
        <a:off x="7212908" y="635549"/>
        <a:ext cx="1124532" cy="1411462"/>
      </dsp:txXfrm>
    </dsp:sp>
    <dsp:sp modelId="{AAD9346C-1191-4EDE-B79B-8BB89015AE57}">
      <dsp:nvSpPr>
        <dsp:cNvPr id="0" name=""/>
        <dsp:cNvSpPr/>
      </dsp:nvSpPr>
      <dsp:spPr>
        <a:xfrm>
          <a:off x="6059542" y="764597"/>
          <a:ext cx="1153366" cy="115336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3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√</a:t>
          </a:r>
          <a:endParaRPr lang="tr-TR" sz="5300" b="1" kern="1200"/>
        </a:p>
      </dsp:txBody>
      <dsp:txXfrm>
        <a:off x="6228449" y="933504"/>
        <a:ext cx="815552" cy="8155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08F1F-B7F8-42F3-A0E8-22714C5214AC}">
      <dsp:nvSpPr>
        <dsp:cNvPr id="0" name=""/>
        <dsp:cNvSpPr/>
      </dsp:nvSpPr>
      <dsp:spPr>
        <a:xfrm>
          <a:off x="1778100" y="485999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A2775-9664-4AFE-A00A-ACBB26DF7482}">
      <dsp:nvSpPr>
        <dsp:cNvPr id="0" name=""/>
        <dsp:cNvSpPr/>
      </dsp:nvSpPr>
      <dsp:spPr>
        <a:xfrm>
          <a:off x="2246100" y="95399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1C5C5-9022-45E0-8E93-F237F5EB13B7}">
      <dsp:nvSpPr>
        <dsp:cNvPr id="0" name=""/>
        <dsp:cNvSpPr/>
      </dsp:nvSpPr>
      <dsp:spPr>
        <a:xfrm>
          <a:off x="1076100" y="336600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400" kern="1200"/>
            <a:t>Soru</a:t>
          </a:r>
          <a:endParaRPr lang="en-US" sz="4400" kern="1200"/>
        </a:p>
      </dsp:txBody>
      <dsp:txXfrm>
        <a:off x="1076100" y="3366000"/>
        <a:ext cx="3600000" cy="720000"/>
      </dsp:txXfrm>
    </dsp:sp>
    <dsp:sp modelId="{E2A66B37-6473-4601-80EA-0028552BA211}">
      <dsp:nvSpPr>
        <dsp:cNvPr id="0" name=""/>
        <dsp:cNvSpPr/>
      </dsp:nvSpPr>
      <dsp:spPr>
        <a:xfrm>
          <a:off x="6008100" y="485999"/>
          <a:ext cx="2196000" cy="21960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66499-59B1-4F5F-AA8E-8240A63DFE7E}">
      <dsp:nvSpPr>
        <dsp:cNvPr id="0" name=""/>
        <dsp:cNvSpPr/>
      </dsp:nvSpPr>
      <dsp:spPr>
        <a:xfrm>
          <a:off x="6476100" y="95399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3F7A1-850A-4773-89B2-6B3104DACD90}">
      <dsp:nvSpPr>
        <dsp:cNvPr id="0" name=""/>
        <dsp:cNvSpPr/>
      </dsp:nvSpPr>
      <dsp:spPr>
        <a:xfrm>
          <a:off x="5306100" y="336600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tr-TR" sz="4400" kern="1200"/>
            <a:t>Cevap</a:t>
          </a:r>
          <a:endParaRPr lang="en-US" sz="4400" kern="1200"/>
        </a:p>
      </dsp:txBody>
      <dsp:txXfrm>
        <a:off x="5306100" y="336600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99F3-1418-A446-A5F3-0E5EF1F4A150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CC829-57C0-5546-9F36-B3CE7D451AC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33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AEF553-2C8A-560B-4301-74912C04D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E28807-3007-E606-6D53-E3B29784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1E2B80-CB4B-13EC-B70E-7AA4A2A3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8B81D0-6371-4103-4BE7-60C4B93F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786BCA-29FF-7C57-B3C3-972A9F84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98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9E240D-3824-E753-05AA-9B9C12C3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7A11BC-5665-082F-1D16-2C226B417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AAA08F5-293C-E936-9DF5-9E6E8237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03676F-D3B2-59E8-FFDC-5C8C9217F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277BC8-C098-2B98-D86D-D656D01A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217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63E2B0C-1C28-E05D-3710-A7B7E7C8E8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36106E-5AC9-C1A4-8570-6C4DF2735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1F0794-5F40-2477-F619-5DF5835C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079392-E80B-49CB-6C46-C718602A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3983B21-42F2-3537-6F23-96D565091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93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7A0729-670C-E40C-1C76-C4515E39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EBF7E57-4EC5-62C2-B65D-4EA98B29B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005425-0FCC-FDAF-BC63-6719FC526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225F716-BB99-16B4-2C04-4125841D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2ADB9A-2579-7599-55EE-833FF259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25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104B80-0956-C2E6-A745-49C5D3F1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D3B087F-1AF7-00F2-4393-B1E3E8D50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0441B4-D94C-0033-114C-ABA6D423A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33BA04-127A-E967-259C-6F9E56E46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F3F5501-EA3D-DA20-4AAB-6E90746D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55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E6E810-7929-751D-2C40-AB3003FE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5028DD-AE30-9DB2-4D7D-493A1D50E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82662C3-4F0B-3863-DE05-73185D1B8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1CCAC9E-6029-F8BB-B3F2-5FD6E6E6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88FC4FE-7C70-0156-1764-6669C855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33EB20B-6F62-C29A-B4C2-0FC2EF7C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12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2514C2-EB23-1186-8FEC-A4B9F86D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6609B1-02F7-F60B-C909-6507C59E9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3ACA66F-6D52-762C-E13C-A6B4F5D1B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A327C49-5E85-C80A-E1D6-F09C0FEEB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A383623-3D72-9DD4-0B02-E23B5B7148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234DE0D-B933-B1AB-7227-5A887412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1135698-92FB-6828-5705-E0B55134D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CB11C8B-22AC-883F-4621-231052EA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63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CCBC83-6EC8-6BFB-0FC5-90E95C877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EF9EF83-1116-E318-22F8-89EE02E9F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7E94383-A172-3D68-799F-FFA01661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AC0A9D0-7687-71E9-480C-DB7D110C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14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C662D36-A6C2-BF75-58A2-CD5B4694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5569953-1CB9-9D41-0075-1748257E0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B5BD1E-3D9C-0023-27AF-FA7D0D8E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947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C54FCBF-4B6D-F6AE-2813-83AFE8AE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AA7928-7DEF-10A6-EF4F-4B3FF99E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15BBFD4-7606-FCBF-1DEC-517E47618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40E2275-EAE7-7739-62B4-E5783654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768D9D2-56D5-1875-6B5E-7640834E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345BFB-761A-55E8-F5AC-153A5425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372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9C1986-D073-F6B4-0DC4-5FA01407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1529B43-D209-6A17-E2FA-C0F9ACCF1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1AC5C2F-0960-2B12-6ED1-D49D77D0A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1C81EF3-22F6-14BC-231E-AFF8BA75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DD348E-90D7-F095-1312-13B802EB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6AC20A5-7859-18C3-97B2-391D1CB6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33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53AECEC-CD4A-5FEC-8E32-9163A28A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6AEDDA-8E2D-09B8-449B-72B80205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E27F165-2742-5B73-39B8-E46E618F4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B14393-1CCA-C84A-BB71-B1EBC222DBDE}" type="datetimeFigureOut">
              <a:rPr lang="tr-TR" smtClean="0"/>
              <a:t>3.07.2024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AF2B4D3-DE07-6918-F426-77DB904C7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17E50F-996B-541F-0020-6B1B01DA6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AE39E5-F6CF-5544-BC63-FB1B6020A1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30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ozengin_n@ibu.edu.tr" TargetMode="External"/><Relationship Id="rId3" Type="http://schemas.openxmlformats.org/officeDocument/2006/relationships/hyperlink" Target="mailto:karaca.coskun@gmail.com" TargetMode="External"/><Relationship Id="rId7" Type="http://schemas.openxmlformats.org/officeDocument/2006/relationships/hyperlink" Target="mailto:arsal_z@ibu.edu.t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atihkonur@ibu.edu.tr" TargetMode="External"/><Relationship Id="rId5" Type="http://schemas.openxmlformats.org/officeDocument/2006/relationships/hyperlink" Target="mailto:mehmetfatihkurnaz@ibu.edu.tr" TargetMode="External"/><Relationship Id="rId4" Type="http://schemas.openxmlformats.org/officeDocument/2006/relationships/hyperlink" Target="mailto:songul.yorgun@ibu.edu.t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ABEC0E6A-F8AE-B28A-DDA8-08A8711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8255" cy="6951518"/>
          </a:xfrm>
          <a:prstGeom prst="rect">
            <a:avLst/>
          </a:prstGeom>
        </p:spPr>
      </p:pic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id="{37D94EBC-795A-55DD-4DE2-C60E244C5715}"/>
              </a:ext>
            </a:extLst>
          </p:cNvPr>
          <p:cNvSpPr/>
          <p:nvPr/>
        </p:nvSpPr>
        <p:spPr>
          <a:xfrm rot="5400000" flipH="1" flipV="1">
            <a:off x="6137566" y="720435"/>
            <a:ext cx="96982" cy="12372111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94BF2-75A8-6876-7D00-1CF2ADC81BC7}"/>
              </a:ext>
            </a:extLst>
          </p:cNvPr>
          <p:cNvSpPr txBox="1"/>
          <p:nvPr/>
        </p:nvSpPr>
        <p:spPr>
          <a:xfrm>
            <a:off x="1000443" y="2304865"/>
            <a:ext cx="10191113" cy="3468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1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Soru-Cevap Oturumuna </a:t>
            </a:r>
            <a:endParaRPr kumimoji="0" lang="tr-TR" sz="54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Hoş geldiniz!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BAİBÜ Kalite Koordinatörlüğü</a:t>
            </a:r>
          </a:p>
          <a:p>
            <a:pPr algn="ctr" defTabSz="2438339" hangingPunct="0"/>
            <a:r>
              <a:rPr kumimoji="0" lang="tr-TR" sz="36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03.07.2024</a:t>
            </a:r>
          </a:p>
        </p:txBody>
      </p:sp>
    </p:spTree>
    <p:extLst>
      <p:ext uri="{BB962C8B-B14F-4D97-AF65-F5344CB8AC3E}">
        <p14:creationId xmlns:p14="http://schemas.microsoft.com/office/powerpoint/2010/main" val="3284397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A02972A8-84AC-7F3A-96D8-8766E3A4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6D6AB4BA-AFFE-8648-52BE-F50EB8A5B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883492"/>
            <a:ext cx="12191999" cy="1096962"/>
          </a:xfrm>
        </p:spPr>
        <p:txBody>
          <a:bodyPr>
            <a:noAutofit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DERECELİ DEĞERLENDİRME ANAHTARI (RUBRİK): 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 ÖLÇÜTLERİN OLGUNLUK SEVİYESİ</a:t>
            </a: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57BD52C9-6832-DDCE-9BC7-64B73D9FD2CE}"/>
              </a:ext>
            </a:extLst>
          </p:cNvPr>
          <p:cNvGrpSpPr/>
          <p:nvPr/>
        </p:nvGrpSpPr>
        <p:grpSpPr>
          <a:xfrm>
            <a:off x="637309" y="1607018"/>
            <a:ext cx="10834438" cy="4398927"/>
            <a:chOff x="637309" y="1607018"/>
            <a:chExt cx="10834438" cy="4398927"/>
          </a:xfrm>
        </p:grpSpPr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4C50A7D2-276E-9213-FBD9-D5A4EC284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966" t="28566" r="17009" b="19772"/>
            <a:stretch/>
          </p:blipFill>
          <p:spPr bwMode="auto">
            <a:xfrm>
              <a:off x="720253" y="1607018"/>
              <a:ext cx="10751494" cy="439892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C7EA6942-0215-E6D3-F22A-308C646FAA34}"/>
                </a:ext>
              </a:extLst>
            </p:cNvPr>
            <p:cNvSpPr txBox="1"/>
            <p:nvPr/>
          </p:nvSpPr>
          <p:spPr>
            <a:xfrm>
              <a:off x="637309" y="1607018"/>
              <a:ext cx="52959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 bir olgunluk seviyesi için </a:t>
              </a:r>
              <a:r>
                <a:rPr lang="tr-T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ÖDR’de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mutlaka olması gereken açıklamalar şunlardır: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4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A6BE8473-CD25-5FF1-8345-414D63AF2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C62B473-A17B-9801-6BCB-F7EB6846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01" y="5233548"/>
            <a:ext cx="10515600" cy="1325563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PUANLAMA YAPARKEN NELERE DİKKAT EDİLMELİ?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B891304-3168-D2D5-6965-BA1B49778199}"/>
              </a:ext>
            </a:extLst>
          </p:cNvPr>
          <p:cNvSpPr txBox="1"/>
          <p:nvPr/>
        </p:nvSpPr>
        <p:spPr>
          <a:xfrm>
            <a:off x="968901" y="1466140"/>
            <a:ext cx="512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>
                <a:solidFill>
                  <a:srgbClr val="0000FF"/>
                </a:solidFill>
              </a:rPr>
              <a:t>Olgunluk seviyesi 4 diyebilmek için;</a:t>
            </a:r>
          </a:p>
        </p:txBody>
      </p:sp>
      <p:grpSp>
        <p:nvGrpSpPr>
          <p:cNvPr id="25" name="Grup 24">
            <a:extLst>
              <a:ext uri="{FF2B5EF4-FFF2-40B4-BE49-F238E27FC236}">
                <a16:creationId xmlns:a16="http://schemas.microsoft.com/office/drawing/2014/main" id="{E4520860-CDF9-CC7E-AE9E-A922CBA0EA12}"/>
              </a:ext>
            </a:extLst>
          </p:cNvPr>
          <p:cNvGrpSpPr/>
          <p:nvPr/>
        </p:nvGrpSpPr>
        <p:grpSpPr>
          <a:xfrm>
            <a:off x="968901" y="1401702"/>
            <a:ext cx="9932305" cy="3990158"/>
            <a:chOff x="968901" y="1860845"/>
            <a:chExt cx="9932305" cy="3990158"/>
          </a:xfrm>
        </p:grpSpPr>
        <p:graphicFrame>
          <p:nvGraphicFramePr>
            <p:cNvPr id="9" name="Diyagram 8">
              <a:extLst>
                <a:ext uri="{FF2B5EF4-FFF2-40B4-BE49-F238E27FC236}">
                  <a16:creationId xmlns:a16="http://schemas.microsoft.com/office/drawing/2014/main" id="{8DEF82A5-F0DA-4628-BE31-CDC79EE8B6FA}"/>
                </a:ext>
              </a:extLst>
            </p:cNvPr>
            <p:cNvGraphicFramePr/>
            <p:nvPr/>
          </p:nvGraphicFramePr>
          <p:xfrm>
            <a:off x="968901" y="1860845"/>
            <a:ext cx="5940327" cy="39901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1" name="Grup 10">
              <a:extLst>
                <a:ext uri="{FF2B5EF4-FFF2-40B4-BE49-F238E27FC236}">
                  <a16:creationId xmlns:a16="http://schemas.microsoft.com/office/drawing/2014/main" id="{A1BA674E-5E2A-403E-E3CA-77E7D113FFD3}"/>
                </a:ext>
              </a:extLst>
            </p:cNvPr>
            <p:cNvGrpSpPr/>
            <p:nvPr/>
          </p:nvGrpSpPr>
          <p:grpSpPr>
            <a:xfrm>
              <a:off x="7090317" y="2904828"/>
              <a:ext cx="1809943" cy="518400"/>
              <a:chOff x="1856" y="1055333"/>
              <a:chExt cx="1809943" cy="518400"/>
            </a:xfrm>
          </p:grpSpPr>
          <p:sp>
            <p:nvSpPr>
              <p:cNvPr id="15" name="Dikdörtgen 14">
                <a:extLst>
                  <a:ext uri="{FF2B5EF4-FFF2-40B4-BE49-F238E27FC236}">
                    <a16:creationId xmlns:a16="http://schemas.microsoft.com/office/drawing/2014/main" id="{FB3B85F7-4CF6-2E6C-5720-B62563857A4D}"/>
                  </a:ext>
                </a:extLst>
              </p:cNvPr>
              <p:cNvSpPr/>
              <p:nvPr/>
            </p:nvSpPr>
            <p:spPr>
              <a:xfrm>
                <a:off x="1856" y="1055333"/>
                <a:ext cx="1809943" cy="518400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Metin kutusu 15">
                <a:extLst>
                  <a:ext uri="{FF2B5EF4-FFF2-40B4-BE49-F238E27FC236}">
                    <a16:creationId xmlns:a16="http://schemas.microsoft.com/office/drawing/2014/main" id="{3A634CB5-AD1D-1AF8-7BA7-F63DF133A2E4}"/>
                  </a:ext>
                </a:extLst>
              </p:cNvPr>
              <p:cNvSpPr txBox="1"/>
              <p:nvPr/>
            </p:nvSpPr>
            <p:spPr>
              <a:xfrm>
                <a:off x="1856" y="1055333"/>
                <a:ext cx="1809943" cy="518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152" rIns="128016" bIns="73152" numCol="1" spcCol="1270" anchor="ctr" anchorCtr="0">
                <a:noAutofit/>
              </a:bodyPr>
              <a:lstStyle/>
              <a:p>
                <a:pPr marL="0" lvl="0" indent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r-TR" sz="2400" b="1" kern="1200" dirty="0"/>
                  <a:t>√</a:t>
                </a:r>
              </a:p>
            </p:txBody>
          </p:sp>
        </p:grpSp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430B8105-5ED3-8E30-B8E1-E202E6A2EF58}"/>
                </a:ext>
              </a:extLst>
            </p:cNvPr>
            <p:cNvGrpSpPr/>
            <p:nvPr/>
          </p:nvGrpSpPr>
          <p:grpSpPr>
            <a:xfrm>
              <a:off x="7090317" y="3423228"/>
              <a:ext cx="1809943" cy="1970575"/>
              <a:chOff x="1856" y="1573733"/>
              <a:chExt cx="1809943" cy="1361091"/>
            </a:xfrm>
          </p:grpSpPr>
          <p:sp>
            <p:nvSpPr>
              <p:cNvPr id="13" name="Dikdörtgen 12">
                <a:extLst>
                  <a:ext uri="{FF2B5EF4-FFF2-40B4-BE49-F238E27FC236}">
                    <a16:creationId xmlns:a16="http://schemas.microsoft.com/office/drawing/2014/main" id="{2EE31015-581D-07A2-4A5E-C576C33F16B3}"/>
                  </a:ext>
                </a:extLst>
              </p:cNvPr>
              <p:cNvSpPr/>
              <p:nvPr/>
            </p:nvSpPr>
            <p:spPr>
              <a:xfrm>
                <a:off x="1856" y="1573733"/>
                <a:ext cx="1809943" cy="1361091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Metin kutusu 13">
                <a:extLst>
                  <a:ext uri="{FF2B5EF4-FFF2-40B4-BE49-F238E27FC236}">
                    <a16:creationId xmlns:a16="http://schemas.microsoft.com/office/drawing/2014/main" id="{B23D0772-0BE6-1F67-181E-A1DFB37E5991}"/>
                  </a:ext>
                </a:extLst>
              </p:cNvPr>
              <p:cNvSpPr txBox="1"/>
              <p:nvPr/>
            </p:nvSpPr>
            <p:spPr>
              <a:xfrm>
                <a:off x="1856" y="1573733"/>
                <a:ext cx="1809943" cy="13610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96012" rIns="128016" bIns="144018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tr-TR" sz="1800" kern="1200" dirty="0"/>
                  <a:t>İzleme sonuçlarının iç ve dış paydaşlarla birlikte değerlendiriliyor olması.</a:t>
                </a:r>
              </a:p>
            </p:txBody>
          </p:sp>
        </p:grpSp>
        <p:grpSp>
          <p:nvGrpSpPr>
            <p:cNvPr id="17" name="Grup 16">
              <a:extLst>
                <a:ext uri="{FF2B5EF4-FFF2-40B4-BE49-F238E27FC236}">
                  <a16:creationId xmlns:a16="http://schemas.microsoft.com/office/drawing/2014/main" id="{8C573638-A0EC-9FBE-D611-9180B183B679}"/>
                </a:ext>
              </a:extLst>
            </p:cNvPr>
            <p:cNvGrpSpPr/>
            <p:nvPr/>
          </p:nvGrpSpPr>
          <p:grpSpPr>
            <a:xfrm>
              <a:off x="9091263" y="2904828"/>
              <a:ext cx="1809943" cy="518400"/>
              <a:chOff x="1856" y="1055333"/>
              <a:chExt cx="1809943" cy="518400"/>
            </a:xfrm>
          </p:grpSpPr>
          <p:sp>
            <p:nvSpPr>
              <p:cNvPr id="18" name="Dikdörtgen 17">
                <a:extLst>
                  <a:ext uri="{FF2B5EF4-FFF2-40B4-BE49-F238E27FC236}">
                    <a16:creationId xmlns:a16="http://schemas.microsoft.com/office/drawing/2014/main" id="{4FFD971D-D17E-A18E-8C08-905898B09D4A}"/>
                  </a:ext>
                </a:extLst>
              </p:cNvPr>
              <p:cNvSpPr/>
              <p:nvPr/>
            </p:nvSpPr>
            <p:spPr>
              <a:xfrm>
                <a:off x="1856" y="1055333"/>
                <a:ext cx="1809943" cy="518400"/>
              </a:xfrm>
              <a:prstGeom prst="rect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Metin kutusu 18">
                <a:extLst>
                  <a:ext uri="{FF2B5EF4-FFF2-40B4-BE49-F238E27FC236}">
                    <a16:creationId xmlns:a16="http://schemas.microsoft.com/office/drawing/2014/main" id="{C868FE03-C184-FA39-ECBD-203ADDBF79DF}"/>
                  </a:ext>
                </a:extLst>
              </p:cNvPr>
              <p:cNvSpPr txBox="1"/>
              <p:nvPr/>
            </p:nvSpPr>
            <p:spPr>
              <a:xfrm>
                <a:off x="1856" y="1055333"/>
                <a:ext cx="1809943" cy="518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73152" rIns="128016" bIns="73152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r-TR" sz="2400" b="1" kern="1200" dirty="0"/>
                  <a:t>√</a:t>
                </a:r>
              </a:p>
            </p:txBody>
          </p:sp>
        </p:grpSp>
        <p:grpSp>
          <p:nvGrpSpPr>
            <p:cNvPr id="20" name="Grup 19">
              <a:extLst>
                <a:ext uri="{FF2B5EF4-FFF2-40B4-BE49-F238E27FC236}">
                  <a16:creationId xmlns:a16="http://schemas.microsoft.com/office/drawing/2014/main" id="{FBFADABB-421B-2377-9021-60872F27EA55}"/>
                </a:ext>
              </a:extLst>
            </p:cNvPr>
            <p:cNvGrpSpPr/>
            <p:nvPr/>
          </p:nvGrpSpPr>
          <p:grpSpPr>
            <a:xfrm>
              <a:off x="9091263" y="3423228"/>
              <a:ext cx="1809943" cy="1361091"/>
              <a:chOff x="1856" y="1573733"/>
              <a:chExt cx="1809943" cy="1361091"/>
            </a:xfrm>
          </p:grpSpPr>
          <p:sp>
            <p:nvSpPr>
              <p:cNvPr id="21" name="Dikdörtgen 20">
                <a:extLst>
                  <a:ext uri="{FF2B5EF4-FFF2-40B4-BE49-F238E27FC236}">
                    <a16:creationId xmlns:a16="http://schemas.microsoft.com/office/drawing/2014/main" id="{3BF7DEB3-22B3-B215-459F-BCF5082AADFA}"/>
                  </a:ext>
                </a:extLst>
              </p:cNvPr>
              <p:cNvSpPr/>
              <p:nvPr/>
            </p:nvSpPr>
            <p:spPr>
              <a:xfrm>
                <a:off x="1856" y="1573733"/>
                <a:ext cx="1809943" cy="1361091"/>
              </a:xfrm>
              <a:prstGeom prst="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Metin kutusu 21">
                <a:extLst>
                  <a:ext uri="{FF2B5EF4-FFF2-40B4-BE49-F238E27FC236}">
                    <a16:creationId xmlns:a16="http://schemas.microsoft.com/office/drawing/2014/main" id="{6F05B74D-19E0-5FCB-D879-98CB60CF0791}"/>
                  </a:ext>
                </a:extLst>
              </p:cNvPr>
              <p:cNvSpPr txBox="1"/>
              <p:nvPr/>
            </p:nvSpPr>
            <p:spPr>
              <a:xfrm>
                <a:off x="1856" y="1573733"/>
                <a:ext cx="1809943" cy="136109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6012" tIns="96012" rIns="128016" bIns="144018" numCol="1" spcCol="1270" anchor="t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tr-TR" sz="1800" kern="1200" dirty="0"/>
                  <a:t>Tüm aşamaların kanıtlarla sunulması gerekir.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22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D61E4951-E8D2-510A-58CE-4ABD73E1F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ED216C8-E857-5975-52B4-B2711BDDC1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04900" y="5082247"/>
            <a:ext cx="9980682" cy="1096962"/>
          </a:xfrm>
        </p:spPr>
        <p:txBody>
          <a:bodyPr rtlCol="0" anchor="b">
            <a:normAutofit/>
          </a:bodyPr>
          <a:lstStyle/>
          <a:p>
            <a:r>
              <a:rPr lang="tr-TR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Olgunluk seviyesi 5 diyebilmek için;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12D56340-DD18-1813-8576-74337DCCD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068622"/>
              </p:ext>
            </p:extLst>
          </p:nvPr>
        </p:nvGraphicFramePr>
        <p:xfrm>
          <a:off x="1570178" y="1139528"/>
          <a:ext cx="8947327" cy="268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>
            <a:extLst>
              <a:ext uri="{FF2B5EF4-FFF2-40B4-BE49-F238E27FC236}">
                <a16:creationId xmlns:a16="http://schemas.microsoft.com/office/drawing/2014/main" id="{3C626183-1A87-F1E8-7CF0-36FD3BBCC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108227"/>
              </p:ext>
            </p:extLst>
          </p:nvPr>
        </p:nvGraphicFramePr>
        <p:xfrm>
          <a:off x="1570178" y="3313768"/>
          <a:ext cx="8947327" cy="268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İçerik Yer Tutucusu 3">
            <a:extLst>
              <a:ext uri="{FF2B5EF4-FFF2-40B4-BE49-F238E27FC236}">
                <a16:creationId xmlns:a16="http://schemas.microsoft.com/office/drawing/2014/main" id="{94FF21CA-B8DE-FBF7-1C26-9380EA09CC74}"/>
              </a:ext>
            </a:extLst>
          </p:cNvPr>
          <p:cNvSpPr txBox="1">
            <a:spLocks/>
          </p:cNvSpPr>
          <p:nvPr/>
        </p:nvSpPr>
        <p:spPr>
          <a:xfrm>
            <a:off x="1104900" y="5535592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Uygulamanın sadece 1 defa iyileştirilmiş olması veya çevrimin bir kere tamamlanmış olması o uygulamanın 5 seviyesinde olduğunu göstermeye yetmez.</a:t>
            </a:r>
          </a:p>
        </p:txBody>
      </p:sp>
    </p:spTree>
    <p:extLst>
      <p:ext uri="{BB962C8B-B14F-4D97-AF65-F5344CB8AC3E}">
        <p14:creationId xmlns:p14="http://schemas.microsoft.com/office/powerpoint/2010/main" val="12093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8561EEC6-F4F2-A14B-E650-8A26CF4C7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C7179DB9-13A3-6501-50D5-1AAB2848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2" y="5732361"/>
            <a:ext cx="10515600" cy="1325563"/>
          </a:xfrm>
        </p:spPr>
        <p:txBody>
          <a:bodyPr>
            <a:normAutofit/>
          </a:bodyPr>
          <a:lstStyle/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ÖZDEĞERLENDİRMEDE SIK YAPILAN HATALAR-1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4E8290-C076-EBFF-A410-244D3B981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651720"/>
            <a:ext cx="9982200" cy="408064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Kısa metin yazılması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Yazılan metinlerin sorunun tam karşılığı olmaması.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Verilen yanıtların sorunun sadece bir kısmını karşılıyor olması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Rubrik derecelendirmede yapılan hatalar</a:t>
            </a:r>
            <a:r>
              <a:rPr lang="tr-TR" sz="2400" kern="100" dirty="0">
                <a:solidFill>
                  <a:schemeClr val="tx2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Açıklamalar ile derecelendirmenin örtüşmemesi</a:t>
            </a:r>
            <a:endParaRPr lang="tr-TR" sz="2400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Kanıt dosyasının yüklenmesinde, isimlendirilmesinde yapılan hatalar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kern="100" dirty="0">
                <a:solidFill>
                  <a:schemeClr val="tx2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2023 KAP Raporu</a:t>
            </a:r>
            <a:r>
              <a:rPr lang="tr-TR" sz="2400" kern="100" dirty="0">
                <a:solidFill>
                  <a:schemeClr val="tx2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nda Üniversitemiz için belirtilen gelişmeye açık yönler için yapılanların kanıtlanmaması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F1970E8B-6A4E-4A34-42CC-2DB2F728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C2DC5D-1E5D-C10A-EA7D-242E9382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24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2023 Öz/Akran Değerlendirme Raporu sonrasında tespit edilen gelişmeye açık yanlar için yapılan iyileştirmelerin belirtilmemesi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Önceki Öz/Akran Değerlendirme Raporlarında tespit edilen gelişmeye açık yönlerle ilgili iyileştirmelerin nedenlerinin irdelenmemesi (Süre, kaynak yetersizliği, vb.).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 değerlendirme çalışmalarına ilişkin kapsayıcılık ve katılımcılığın zayıf olması.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Gerçekleşen iyileştirmeler hakkında yeterli bilgi bulunmaması.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Kanıtların rapordaki bilgi ve açıklamaları desteklemekte yetersiz kalması.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51C36ECC-EA86-8DB4-2BB2-D064876B5E6D}"/>
              </a:ext>
            </a:extLst>
          </p:cNvPr>
          <p:cNvSpPr txBox="1">
            <a:spLocks/>
          </p:cNvSpPr>
          <p:nvPr/>
        </p:nvSpPr>
        <p:spPr>
          <a:xfrm>
            <a:off x="836682" y="57323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ÖZDEĞERLENDİRMEDE SIK YAPILAN HATALAR-2</a:t>
            </a:r>
          </a:p>
        </p:txBody>
      </p:sp>
    </p:spTree>
    <p:extLst>
      <p:ext uri="{BB962C8B-B14F-4D97-AF65-F5344CB8AC3E}">
        <p14:creationId xmlns:p14="http://schemas.microsoft.com/office/powerpoint/2010/main" val="44691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6FD42EF5-BB43-318F-D905-08FEF4AB6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8C2DC5D-1E5D-C10A-EA7D-242E9382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395483"/>
            <a:ext cx="9982200" cy="4572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 Ölçütlerin değerlendirilmesinde iyileştirme/önlem alma kanıtı sunmadan 4 olgunluk </a:t>
            </a:r>
            <a:r>
              <a:rPr lang="tr-TR" sz="24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düzeyinde</a:t>
            </a: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puan verilmesi.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Örnek uygulamaların (5 olgunluk düzeyi) birimin algısı ile sınırlı olması, sürdürülebilirlik, diğer birimlere örnek olma, çözüm ve değer katma gibi yönlerin göz önünde bulundurulmaması.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Kanıtların birim geneline yayılma konusunda bilgi vermemesi.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Güncel belgelerin ve çalışmaların gözden kaçabilmesi (12. Kalkınma Planı, BAİBÜ 2024-2028 Stratejik Planı, 2023 KİDR, Kurumsal Risk Strateji Belgesi, Gelecek Senaryoları vb.).</a:t>
            </a:r>
          </a:p>
          <a:p>
            <a:pPr>
              <a:lnSpc>
                <a:spcPct val="120000"/>
              </a:lnSpc>
            </a:pPr>
            <a:r>
              <a:rPr lang="tr-T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Özdeğerlendirme takımında en az bir tecrübeli ismin yer almaması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071D5BF0-ADE2-96D4-0D02-74BD46695BB7}"/>
              </a:ext>
            </a:extLst>
          </p:cNvPr>
          <p:cNvSpPr txBox="1">
            <a:spLocks/>
          </p:cNvSpPr>
          <p:nvPr/>
        </p:nvSpPr>
        <p:spPr>
          <a:xfrm>
            <a:off x="836682" y="58300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ÖZDEĞERLENDİRMEDE SIK YAPILAN HATALAR-3</a:t>
            </a:r>
          </a:p>
        </p:txBody>
      </p:sp>
    </p:spTree>
    <p:extLst>
      <p:ext uri="{BB962C8B-B14F-4D97-AF65-F5344CB8AC3E}">
        <p14:creationId xmlns:p14="http://schemas.microsoft.com/office/powerpoint/2010/main" val="297515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9AF475F2-312B-F261-CC21-06EFD867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Başlık 4">
            <a:extLst>
              <a:ext uri="{FF2B5EF4-FFF2-40B4-BE49-F238E27FC236}">
                <a16:creationId xmlns:a16="http://schemas.microsoft.com/office/drawing/2014/main" id="{363D2C3A-59FF-52A9-DCE4-2E0E766ED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0174"/>
            <a:ext cx="10515600" cy="1325563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İnternet Sayfasından Kanıt Alınması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6F19727-BF4E-D893-55F1-814C7B3A7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dosyasının başına ilgili internet sayfasının tam bağlantısının yapıştırılması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Ekran görüntüsünün ilgili kısmının alınarak yapıştırılması</a:t>
            </a:r>
          </a:p>
        </p:txBody>
      </p:sp>
    </p:spTree>
    <p:extLst>
      <p:ext uri="{BB962C8B-B14F-4D97-AF65-F5344CB8AC3E}">
        <p14:creationId xmlns:p14="http://schemas.microsoft.com/office/powerpoint/2010/main" val="187255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4D6A7304-3EEF-8805-9B7B-E65A78EC7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DE23FEF-5916-2A54-80F2-D1039D38F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2845"/>
            <a:ext cx="10515600" cy="1325563"/>
          </a:xfrm>
        </p:spPr>
        <p:txBody>
          <a:bodyPr/>
          <a:lstStyle/>
          <a:p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ÜBYS’den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Kanıt Alınması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848ED1-7CA2-371F-FCA7-8DA36A793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İlgili yazı ve eklerinin tek dosya halinde yüklenmesi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Dosya adının açıklayıcı bir şekilde uzun haliyle yazılması</a:t>
            </a:r>
          </a:p>
          <a:p>
            <a:pPr marL="0" indent="0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8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0C6E751F-0685-7B82-A0B7-3384D8E0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7224B20-4B60-BDCC-7C08-CAD4581C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" y="5872955"/>
            <a:ext cx="1190244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ÖZDEĞERLENDİRMEDE GEÇMİŞ DÖNEMLERE GÖRE YENİLİKLER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D8CE0E-CA4B-B8F5-B8A0-7D9BAC95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Geçmiş yıllarda MYO genelinde özdeğerlendirme yapılırken, 2024 yılında akreditasyon nedeniyle program bazında yapılıyor. Eksik öğretim elemanı varsa diğer programlardan tamamlanabilir.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Daire Başkanlıkları ilk kez özdeğerlendirme yapacağı için diğer üniversite örneklerinden faydalanabilirler. Arama motorunda «Daire Başkanlığı adı + öz değerlendirme raporu» yazarak örneklere ulaşabilirler.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Henüz öğrenci alımı yapmayan bölüm/program öz değerlendirme raporunu dilerse hazırlamayabilir. Gelecek yıllara hazırlık amacıyla hazırlanması faydalı olabilir.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İkinci öğretim programı için ÖDR hazırlamaya gerek yoktur. Sadece birinci öğretim için hazırlanabilir.</a:t>
            </a: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KYS İş Akış Modülünde faaliyetlerin önceden doldurulması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kanıtların yüklenmesi ÖDR yazımını daha kolay hale getirebilir.</a:t>
            </a:r>
          </a:p>
        </p:txBody>
      </p:sp>
    </p:spTree>
    <p:extLst>
      <p:ext uri="{BB962C8B-B14F-4D97-AF65-F5344CB8AC3E}">
        <p14:creationId xmlns:p14="http://schemas.microsoft.com/office/powerpoint/2010/main" val="11618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0C6E751F-0685-7B82-A0B7-3384D8E0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E7224B20-4B60-BDCC-7C08-CAD4581C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" y="6020438"/>
            <a:ext cx="11902440" cy="1325563"/>
          </a:xfrm>
        </p:spPr>
        <p:txBody>
          <a:bodyPr>
            <a:normAutofit/>
          </a:bodyPr>
          <a:lstStyle/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tr-T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KAR’da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Yer Alan Ödevler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D8CE0E-CA4B-B8F5-B8A0-7D9BAC95A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BAİBÜ 2024-2028 Stratejik Planın takip edilmesi,</a:t>
            </a: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Bologna Bilgi Paketi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 girişlerinin ön lisans, lisans, yüksek lisans ve doktora programlarında tamamlanması,</a:t>
            </a: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Risk Strateji Belgesi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 takip edilmesi,</a:t>
            </a:r>
          </a:p>
          <a:p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Gelecek Senaryoları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oluşturulması,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İnternet sayfalarının gözden geçirilmesi (Kalite menüsünün oluşturulması), arama motorlarında görünümü sağlayan anahtar kelimelerin girilmesi,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Paydaşlarla görüş alış-verişinin sık aralıklarla yapılması,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 dışı seçmeli havuzunun zenginleştirilmesi,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Çift anadal programları açılması,</a:t>
            </a: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Bölüm/Program bazında akreditasyon için çalışmaların hızlandırılması</a:t>
            </a:r>
          </a:p>
        </p:txBody>
      </p:sp>
    </p:spTree>
    <p:extLst>
      <p:ext uri="{BB962C8B-B14F-4D97-AF65-F5344CB8AC3E}">
        <p14:creationId xmlns:p14="http://schemas.microsoft.com/office/powerpoint/2010/main" val="34011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ABEC0E6A-F8AE-B28A-DDA8-08A871194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8255" cy="6951518"/>
          </a:xfrm>
          <a:prstGeom prst="rect">
            <a:avLst/>
          </a:prstGeom>
        </p:spPr>
      </p:pic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id="{37D94EBC-795A-55DD-4DE2-C60E244C5715}"/>
              </a:ext>
            </a:extLst>
          </p:cNvPr>
          <p:cNvSpPr/>
          <p:nvPr/>
        </p:nvSpPr>
        <p:spPr>
          <a:xfrm rot="5400000" flipH="1" flipV="1">
            <a:off x="6137566" y="720435"/>
            <a:ext cx="96982" cy="12372111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94BF2-75A8-6876-7D00-1CF2ADC81BC7}"/>
              </a:ext>
            </a:extLst>
          </p:cNvPr>
          <p:cNvSpPr txBox="1"/>
          <p:nvPr/>
        </p:nvSpPr>
        <p:spPr>
          <a:xfrm>
            <a:off x="1000443" y="1889366"/>
            <a:ext cx="10191113" cy="42992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2024 ÖZ-AKRAN DEĞERLENDİRME 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54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(Soru-Cevap) Oturumu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r-TR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BAİBÜ Kalite Koordinatörlüğü</a:t>
            </a:r>
          </a:p>
          <a:p>
            <a:pPr algn="ctr" defTabSz="2438339" hangingPunct="0"/>
            <a:r>
              <a:rPr kumimoji="0" lang="tr-TR" sz="36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03.07.2024</a:t>
            </a:r>
          </a:p>
        </p:txBody>
      </p:sp>
    </p:spTree>
    <p:extLst>
      <p:ext uri="{BB962C8B-B14F-4D97-AF65-F5344CB8AC3E}">
        <p14:creationId xmlns:p14="http://schemas.microsoft.com/office/powerpoint/2010/main" val="1799607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A1CCEFBE-CDC7-86D0-2CEC-9BDE10C5C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B070E8-CFD5-53C7-62D4-81241BC9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 Değerlendirme Takımlarının tamamlanması,</a:t>
            </a:r>
          </a:p>
          <a:p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Kanıtların ilk sayfası ile sadece ilgili sayfasının alınması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(Örneğin bir yönetmeliğin sadece ilgili maddesinin alınması, tümünün alınmaması),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Kısa yanıtlar verilmesi,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ÖZAK modülünde ikinci öğretime veri girişi yapılması,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 Akış Modülüne veri girişlerinin hızlandırılması,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sss.ibu.edu.tr de yer alan birim bazında bilgilerin gözden geçirilmesi ve güncellenmesi,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4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4ECB2B39-5B60-6C56-65E5-ED1EF92B2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id="{DB1D4469-8FE1-CFDF-E2B9-94A91423E9B5}"/>
              </a:ext>
            </a:extLst>
          </p:cNvPr>
          <p:cNvSpPr/>
          <p:nvPr/>
        </p:nvSpPr>
        <p:spPr>
          <a:xfrm rot="5400000" flipH="1" flipV="1">
            <a:off x="6047512" y="810491"/>
            <a:ext cx="96981" cy="12192000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BA451-136B-E1B2-8443-3E81E6349533}"/>
              </a:ext>
            </a:extLst>
          </p:cNvPr>
          <p:cNvSpPr txBox="1"/>
          <p:nvPr/>
        </p:nvSpPr>
        <p:spPr>
          <a:xfrm>
            <a:off x="1525052" y="1571406"/>
            <a:ext cx="10666948" cy="4850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000" b="1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ÖDR’de</a:t>
            </a:r>
            <a:r>
              <a:rPr lang="tr-TR" sz="4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unutulmaması gereken</a:t>
            </a:r>
            <a:endParaRPr lang="tr-TR" sz="40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BAİBÜ Özdeğerlendirme Rehberi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YÖKAK Dereceli Değerlendirme Anahtarı ve Kullanımı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Liderlik, Yönetişim ve Kalite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Eğitim-Öğretim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Araştırma-Geliştirme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Toplumsal Katkı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Soru-Cevap</a:t>
            </a:r>
            <a:endParaRPr lang="tr-TR" sz="28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7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4324C503-9761-2E36-0717-D46A198C2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9CC6E0AE-82F4-A17A-8695-92CCFAE91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2845"/>
            <a:ext cx="10515600" cy="1325563"/>
          </a:xfrm>
        </p:spPr>
        <p:txBody>
          <a:bodyPr/>
          <a:lstStyle/>
          <a:p>
            <a:r>
              <a:rPr lang="tr-TR" dirty="0"/>
              <a:t>BAİBÜ Kalite Koordinatörlüğü Adresleri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A3142D2-0954-B0F7-C66D-B0C6F8521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kalite.ibu.edu.tr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youtube.com/@ibukalite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instagram.com/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ibukalite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0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7D40FFA8-CEE1-0AB2-4DED-19B95C922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3711DF45-0AFE-70B5-9149-359D8E5F3D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15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, logo içeren bir resim&#10;&#10;Açıklama otomatik olarak oluşturuldu">
            <a:extLst>
              <a:ext uri="{FF2B5EF4-FFF2-40B4-BE49-F238E27FC236}">
                <a16:creationId xmlns:a16="http://schemas.microsoft.com/office/drawing/2014/main" id="{56F35AC4-C169-266B-ECC4-20AC017A0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8255" cy="6951518"/>
          </a:xfrm>
          <a:prstGeom prst="rect">
            <a:avLst/>
          </a:prstGeom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19420C35-1856-068D-96AB-03C8993E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3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Teşekkürler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D619B66F-7ED0-F5FC-3DF7-1BC5842D2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232" y="21342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BAİBÜ Kalite Güvence Sistemine değerli katkılarınız için teşekkür ediyor, çalışmalarınızda kolaylıklar diliyoruz. </a:t>
            </a:r>
          </a:p>
          <a:p>
            <a:pPr marL="0" indent="0" algn="ctr">
              <a:spcBef>
                <a:spcPct val="0"/>
              </a:spcBef>
              <a:buNone/>
            </a:pPr>
            <a:endParaRPr lang="tr-TR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tr-T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BAİBÜ Kalite Koordinatörlüğü </a:t>
            </a:r>
          </a:p>
        </p:txBody>
      </p:sp>
    </p:spTree>
    <p:extLst>
      <p:ext uri="{BB962C8B-B14F-4D97-AF65-F5344CB8AC3E}">
        <p14:creationId xmlns:p14="http://schemas.microsoft.com/office/powerpoint/2010/main" val="21271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, metin, meneviş mavisi, mavi içeren bir resim&#10;&#10;Açıklama otomatik olarak oluşturuldu">
            <a:extLst>
              <a:ext uri="{FF2B5EF4-FFF2-40B4-BE49-F238E27FC236}">
                <a16:creationId xmlns:a16="http://schemas.microsoft.com/office/drawing/2014/main" id="{9D2A9D6E-5690-1E60-41D3-A19718D0B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 Köşesi Yuvarlatılmış Dikdörtgen 3">
            <a:extLst>
              <a:ext uri="{FF2B5EF4-FFF2-40B4-BE49-F238E27FC236}">
                <a16:creationId xmlns:a16="http://schemas.microsoft.com/office/drawing/2014/main" id="{2AA6B21C-1013-6460-8132-51EDDCACF817}"/>
              </a:ext>
            </a:extLst>
          </p:cNvPr>
          <p:cNvSpPr/>
          <p:nvPr/>
        </p:nvSpPr>
        <p:spPr>
          <a:xfrm rot="5400000" flipH="1" flipV="1">
            <a:off x="6047512" y="810491"/>
            <a:ext cx="96981" cy="12192000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C13C31-F88A-1EF1-A81D-98CFBDA0C0BC}"/>
              </a:ext>
            </a:extLst>
          </p:cNvPr>
          <p:cNvSpPr txBox="1"/>
          <p:nvPr/>
        </p:nvSpPr>
        <p:spPr>
          <a:xfrm>
            <a:off x="1525054" y="1232193"/>
            <a:ext cx="10666948" cy="48508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Sunum Planı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BAİBÜ Özdeğerlendirme Rehberi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YÖKAK Dereceli Değerlendirme Anahtarı ve Kullanımı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Liderlik, Yönetişim ve Kalite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Eğitim-Öğretim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Araştırma-Geliştirme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Toplumsal Katkı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tr-TR" sz="2800" b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Soru-Cevap</a:t>
            </a:r>
            <a:endParaRPr lang="tr-TR" sz="2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9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AE303462-9442-F900-DE8B-AF13B5410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A3611CA-E7F4-7548-536D-736F62A9E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35" y="2171280"/>
            <a:ext cx="10941612" cy="352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795CDD-8DA6-F870-1C0B-6FEE77209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tr-TR" sz="4000" dirty="0"/>
              <a:t>KYS Modülleri</a:t>
            </a:r>
          </a:p>
        </p:txBody>
      </p:sp>
      <p:pic>
        <p:nvPicPr>
          <p:cNvPr id="4" name="Resim 3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16F53B7E-F6CB-F70B-772C-2718F757D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323"/>
          <a:stretch/>
        </p:blipFill>
        <p:spPr>
          <a:xfrm>
            <a:off x="0" y="-10146"/>
            <a:ext cx="12192000" cy="1418001"/>
          </a:xfrm>
          <a:prstGeom prst="rect">
            <a:avLst/>
          </a:prstGeom>
        </p:spPr>
      </p:pic>
      <p:graphicFrame>
        <p:nvGraphicFramePr>
          <p:cNvPr id="28" name="İçerik Yer Tutucusu 2">
            <a:extLst>
              <a:ext uri="{FF2B5EF4-FFF2-40B4-BE49-F238E27FC236}">
                <a16:creationId xmlns:a16="http://schemas.microsoft.com/office/drawing/2014/main" id="{00D958F0-3442-9B5D-383E-5EF73DD85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120302"/>
              </p:ext>
            </p:extLst>
          </p:nvPr>
        </p:nvGraphicFramePr>
        <p:xfrm>
          <a:off x="4938689" y="868428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626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B2F7151C-733C-9086-8BBF-F1F291EEA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8A1C229-74AA-5AE7-CD99-034E2735C981}"/>
              </a:ext>
            </a:extLst>
          </p:cNvPr>
          <p:cNvSpPr txBox="1"/>
          <p:nvPr/>
        </p:nvSpPr>
        <p:spPr>
          <a:xfrm>
            <a:off x="1104900" y="1600199"/>
            <a:ext cx="9980682" cy="49582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Prof.Dr. Coşkun KARACA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karaca.coskun@gmail.com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Dahili: 1123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Songül YORGUN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songul.yorgun@ibu.edu.tr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Dahili: 8095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Mehmet Fatih KURNAZ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mehmetfatihkurnaz@ibu.edu.tr</a:t>
            </a:r>
            <a:endParaRPr lang="tr-T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Prof.Dr. Fatih KONUR 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(Liderlik Yönetişim ve Kalite)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fatihkonur@ibu.edu.tr</a:t>
            </a:r>
            <a:endParaRPr lang="tr-T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Prof.Dr. Zeki ARSAL 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(Eğitim-Öğretim)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arsal_z@ibu.edu.tr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</a:pP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Prof.Dr. İbrahim ÇAKIR-</a:t>
            </a:r>
            <a:r>
              <a:rPr lang="tr-T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Nezih OKUR 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(Araştırma-Geliştirme) ibrahimcakir@ibu.edu.tr, nezihokur@ibu.edu.tr 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tr-T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Nuriye ÖZENGİN </a:t>
            </a:r>
            <a:r>
              <a:rPr lang="tr-T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(Toplumsal Katkı) </a:t>
            </a:r>
            <a:r>
              <a:rPr lang="tr-TR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ozengin_n@ibu.edu.tr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1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565DCCF0-ED95-32CF-B97C-B274FBC5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7" name="İçerik Yer Tutucusu 4">
            <a:extLst>
              <a:ext uri="{FF2B5EF4-FFF2-40B4-BE49-F238E27FC236}">
                <a16:creationId xmlns:a16="http://schemas.microsoft.com/office/drawing/2014/main" id="{18606440-52CA-BA38-B88E-E980AB7A6F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00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2540FE18-2E64-0CCA-C1B4-FCF4C6CC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7706883-E92D-FCE0-50AE-9DBF9C19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18" y="5730558"/>
            <a:ext cx="9980682" cy="1096962"/>
          </a:xfrm>
        </p:spPr>
        <p:txBody>
          <a:bodyPr/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Öz/Akran Değerlendirme – KİDR İlişkisi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İçerik Yer Tutucusu 5">
            <a:extLst>
              <a:ext uri="{FF2B5EF4-FFF2-40B4-BE49-F238E27FC236}">
                <a16:creationId xmlns:a16="http://schemas.microsoft.com/office/drawing/2014/main" id="{ED37E612-203A-AE9F-0CB7-696311A005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B83311D1-CFF1-99E4-CCAE-F02C5E325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B8F83FA1-5EDC-5304-E8A5-B8F40E2DB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555457"/>
            <a:ext cx="11932920" cy="1096962"/>
          </a:xfrm>
        </p:spPr>
        <p:txBody>
          <a:bodyPr anchor="b">
            <a:noAutofit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 DEĞERLENDİRME RAPORU NASIL OLMALIDIR?</a:t>
            </a:r>
          </a:p>
        </p:txBody>
      </p:sp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5944D117-7CEF-2A14-C601-E140DA7F45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310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1063</Words>
  <Application>Microsoft Office PowerPoint</Application>
  <PresentationFormat>Geniş ekran</PresentationFormat>
  <Paragraphs>156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Tahoma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KYS Modülleri</vt:lpstr>
      <vt:lpstr>PowerPoint Sunusu</vt:lpstr>
      <vt:lpstr>PowerPoint Sunusu</vt:lpstr>
      <vt:lpstr>Öz/Akran Değerlendirme – KİDR İlişkisi</vt:lpstr>
      <vt:lpstr>ÖZ DEĞERLENDİRME RAPORU NASIL OLMALIDIR?</vt:lpstr>
      <vt:lpstr>DERECELİ DEĞERLENDİRME ANAHTARI (RUBRİK):  ALT ÖLÇÜTLERİN OLGUNLUK SEVİYESİ</vt:lpstr>
      <vt:lpstr>PUANLAMA YAPARKEN NELERE DİKKAT EDİLMELİ?</vt:lpstr>
      <vt:lpstr>Olgunluk seviyesi 5 diyebilmek için;</vt:lpstr>
      <vt:lpstr>ÖZDEĞERLENDİRMEDE SIK YAPILAN HATALAR-1</vt:lpstr>
      <vt:lpstr>PowerPoint Sunusu</vt:lpstr>
      <vt:lpstr>PowerPoint Sunusu</vt:lpstr>
      <vt:lpstr>İnternet Sayfasından Kanıt Alınması</vt:lpstr>
      <vt:lpstr>ÜBYS’den Kanıt Alınması</vt:lpstr>
      <vt:lpstr>ÖZDEĞERLENDİRMEDE GEÇMİŞ DÖNEMLERE GÖRE YENİLİKLER </vt:lpstr>
      <vt:lpstr>2022 KAR’da Yer Alan Ödevler</vt:lpstr>
      <vt:lpstr>PowerPoint Sunusu</vt:lpstr>
      <vt:lpstr>PowerPoint Sunusu</vt:lpstr>
      <vt:lpstr>BAİBÜ Kalite Koordinatörlüğü Adresleri</vt:lpstr>
      <vt:lpstr>PowerPoint Sunusu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Nimet Çelebi</dc:creator>
  <cp:lastModifiedBy>Songül YORGUN</cp:lastModifiedBy>
  <cp:revision>165</cp:revision>
  <dcterms:created xsi:type="dcterms:W3CDTF">2024-06-04T16:49:47Z</dcterms:created>
  <dcterms:modified xsi:type="dcterms:W3CDTF">2024-07-03T13:13:23Z</dcterms:modified>
</cp:coreProperties>
</file>